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8B"/>
    <a:srgbClr val="034DA2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na Angelova" userId="10dc1e8d-b96b-41e1-a76f-2e3776239b34" providerId="ADAL" clId="{D52E1C63-9F39-4A00-8196-81CCD9D7B0BC}"/>
    <pc:docChg chg="delSld modSld">
      <pc:chgData name="Yuliana Angelova" userId="10dc1e8d-b96b-41e1-a76f-2e3776239b34" providerId="ADAL" clId="{D52E1C63-9F39-4A00-8196-81CCD9D7B0BC}" dt="2019-11-01T11:34:36.637" v="2" actId="14100"/>
      <pc:docMkLst>
        <pc:docMk/>
      </pc:docMkLst>
      <pc:sldChg chg="modSp">
        <pc:chgData name="Yuliana Angelova" userId="10dc1e8d-b96b-41e1-a76f-2e3776239b34" providerId="ADAL" clId="{D52E1C63-9F39-4A00-8196-81CCD9D7B0BC}" dt="2019-11-01T11:34:36.637" v="2" actId="14100"/>
        <pc:sldMkLst>
          <pc:docMk/>
          <pc:sldMk cId="360469680" sldId="256"/>
        </pc:sldMkLst>
        <pc:spChg chg="mod">
          <ac:chgData name="Yuliana Angelova" userId="10dc1e8d-b96b-41e1-a76f-2e3776239b34" providerId="ADAL" clId="{D52E1C63-9F39-4A00-8196-81CCD9D7B0BC}" dt="2019-11-01T11:34:36.637" v="2" actId="14100"/>
          <ac:spMkLst>
            <pc:docMk/>
            <pc:sldMk cId="360469680" sldId="256"/>
            <ac:spMk id="4" creationId="{00000000-0000-0000-0000-000000000000}"/>
          </ac:spMkLst>
        </pc:spChg>
      </pc:sldChg>
      <pc:sldChg chg="del">
        <pc:chgData name="Yuliana Angelova" userId="10dc1e8d-b96b-41e1-a76f-2e3776239b34" providerId="ADAL" clId="{D52E1C63-9F39-4A00-8196-81CCD9D7B0BC}" dt="2019-11-01T11:34:29.049" v="0" actId="47"/>
        <pc:sldMkLst>
          <pc:docMk/>
          <pc:sldMk cId="16638384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5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13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6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7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20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86" y="1589903"/>
            <a:ext cx="11364285" cy="46450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073156" y="6346804"/>
            <a:ext cx="1466200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04866" y="6356352"/>
            <a:ext cx="530903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517" y="6356352"/>
            <a:ext cx="1218115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41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703" y="1525736"/>
            <a:ext cx="5753148" cy="4680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9361" y="1525735"/>
            <a:ext cx="5407433" cy="4680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73156" y="6346804"/>
            <a:ext cx="1466200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04866" y="6356352"/>
            <a:ext cx="530903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517" y="6356352"/>
            <a:ext cx="1218115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57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2073156" y="6346804"/>
            <a:ext cx="1466200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04866" y="6356352"/>
            <a:ext cx="530903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517" y="6356352"/>
            <a:ext cx="1218115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52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7348B"/>
              </a:buClr>
              <a:defRPr/>
            </a:lvl1pPr>
            <a:lvl2pPr>
              <a:buClr>
                <a:srgbClr val="27348B"/>
              </a:buClr>
              <a:defRPr/>
            </a:lvl2pPr>
            <a:lvl3pPr>
              <a:buClr>
                <a:srgbClr val="27348B"/>
              </a:buClr>
              <a:defRPr/>
            </a:lvl3pPr>
            <a:lvl4pPr>
              <a:buClr>
                <a:srgbClr val="27348B"/>
              </a:buClr>
              <a:defRPr/>
            </a:lvl4pPr>
            <a:lvl5pPr>
              <a:buClr>
                <a:srgbClr val="27348B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8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703" y="1825625"/>
            <a:ext cx="56490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733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7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4" y="1681163"/>
            <a:ext cx="56268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04" y="2505075"/>
            <a:ext cx="562687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067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0676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5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78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8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2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703" y="365126"/>
            <a:ext cx="8575589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1548714"/>
            <a:ext cx="11458832" cy="4628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1" r:id="rId13"/>
    <p:sldLayoutId id="2147483662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348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7348B"/>
        </a:buClr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1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1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1341" y="348072"/>
            <a:ext cx="2423918" cy="461665"/>
          </a:xfrm>
          <a:prstGeom prst="rect">
            <a:avLst/>
          </a:prstGeom>
          <a:solidFill>
            <a:srgbClr val="2734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36046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2" ma:contentTypeDescription="Create a new document." ma:contentTypeScope="" ma:versionID="ade17782ed6d04147deb5569d24c974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899180898a124cd81e9234676bd13f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38B8D1-210B-46C0-BB80-E661793435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098BE1-B579-4B02-848C-41FD08FEEEF2}">
  <ds:schemaRefs>
    <ds:schemaRef ds:uri="eb3f7de7-c935-4ca6-a12c-1f73773710ec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41fa17a-99c4-4c5f-bcb4-a52bd907e64f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EB6BA7-24B3-445D-B3F4-3701C04CD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Yuliana Angelova</cp:lastModifiedBy>
  <cp:revision>38</cp:revision>
  <dcterms:created xsi:type="dcterms:W3CDTF">2014-11-13T11:48:20Z</dcterms:created>
  <dcterms:modified xsi:type="dcterms:W3CDTF">2019-11-01T11:34:38Z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