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6420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9" y="1069399"/>
            <a:ext cx="8523214" cy="5165580"/>
          </a:xfrm>
        </p:spPr>
        <p:txBody>
          <a:bodyPr/>
          <a:lstStyle>
            <a:lvl1pPr>
              <a:buClr>
                <a:srgbClr val="034DA2"/>
              </a:buClr>
              <a:defRPr/>
            </a:lvl1pPr>
            <a:lvl2pPr>
              <a:buClr>
                <a:srgbClr val="034DA2"/>
              </a:buClr>
              <a:defRPr/>
            </a:lvl2pPr>
            <a:lvl3pPr>
              <a:buClr>
                <a:srgbClr val="034DA2"/>
              </a:buClr>
              <a:defRPr/>
            </a:lvl3pPr>
            <a:lvl4pPr>
              <a:buClr>
                <a:srgbClr val="034DA2"/>
              </a:buClr>
              <a:defRPr/>
            </a:lvl4pPr>
            <a:lvl5pPr>
              <a:buClr>
                <a:srgbClr val="034DA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141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40" y="1754184"/>
            <a:ext cx="8556435" cy="23562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540" y="4137466"/>
            <a:ext cx="8556435" cy="20784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7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914" y="1040756"/>
            <a:ext cx="4341974" cy="5165580"/>
          </a:xfrm>
        </p:spPr>
        <p:txBody>
          <a:bodyPr/>
          <a:lstStyle>
            <a:lvl1pPr>
              <a:buClr>
                <a:srgbClr val="034DA2"/>
              </a:buClr>
              <a:defRPr/>
            </a:lvl1pPr>
            <a:lvl2pPr>
              <a:buClr>
                <a:srgbClr val="034DA2"/>
              </a:buClr>
              <a:defRPr/>
            </a:lvl2pPr>
            <a:lvl3pPr>
              <a:buClr>
                <a:srgbClr val="034DA2"/>
              </a:buClr>
              <a:defRPr/>
            </a:lvl3pPr>
            <a:lvl4pPr>
              <a:buClr>
                <a:srgbClr val="034DA2"/>
              </a:buClr>
              <a:defRPr/>
            </a:lvl4pPr>
            <a:lvl5pPr>
              <a:buClr>
                <a:srgbClr val="034DA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020" y="1069399"/>
            <a:ext cx="4055575" cy="5136936"/>
          </a:xfrm>
        </p:spPr>
        <p:txBody>
          <a:bodyPr/>
          <a:lstStyle>
            <a:lvl1pPr>
              <a:buClr>
                <a:srgbClr val="034DA2"/>
              </a:buClr>
              <a:defRPr/>
            </a:lvl1pPr>
            <a:lvl2pPr>
              <a:buClr>
                <a:srgbClr val="034DA2"/>
              </a:buClr>
              <a:defRPr/>
            </a:lvl2pPr>
            <a:lvl3pPr>
              <a:buClr>
                <a:srgbClr val="034DA2"/>
              </a:buClr>
              <a:defRPr/>
            </a:lvl3pPr>
            <a:lvl4pPr>
              <a:buClr>
                <a:srgbClr val="034DA2"/>
              </a:buClr>
              <a:defRPr/>
            </a:lvl4pPr>
            <a:lvl5pPr>
              <a:buClr>
                <a:srgbClr val="034DA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91557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88752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795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07" y="156567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5370" y="1547044"/>
            <a:ext cx="5508180" cy="4611550"/>
          </a:xfrm>
        </p:spPr>
        <p:txBody>
          <a:bodyPr/>
          <a:lstStyle>
            <a:lvl1pPr>
              <a:buClr>
                <a:srgbClr val="034DA2"/>
              </a:buClr>
              <a:defRPr sz="3200"/>
            </a:lvl1pPr>
            <a:lvl2pPr>
              <a:buClr>
                <a:srgbClr val="034DA2"/>
              </a:buClr>
              <a:defRPr sz="2800"/>
            </a:lvl2pPr>
            <a:lvl3pPr>
              <a:buClr>
                <a:srgbClr val="034DA2"/>
              </a:buClr>
              <a:defRPr sz="2400"/>
            </a:lvl3pPr>
            <a:lvl4pPr>
              <a:buClr>
                <a:srgbClr val="034DA2"/>
              </a:buClr>
              <a:defRPr sz="2000"/>
            </a:lvl4pPr>
            <a:lvl5pPr>
              <a:buClr>
                <a:srgbClr val="034DA2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207" y="3165872"/>
            <a:ext cx="2949178" cy="30022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9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732" y="155491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9945" y="1547044"/>
            <a:ext cx="5400556" cy="466883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732" y="3155109"/>
            <a:ext cx="2949178" cy="3051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54867" y="6346803"/>
            <a:ext cx="1099650" cy="365125"/>
          </a:xfrm>
          <a:prstGeom prst="rect">
            <a:avLst/>
          </a:prstGeom>
        </p:spPr>
        <p:txBody>
          <a:bodyPr/>
          <a:lstStyle/>
          <a:p>
            <a:fld id="{E6AB43E4-50CA-4C2C-85A5-96A86E051D44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49" y="6356351"/>
            <a:ext cx="3981775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7638" y="6356351"/>
            <a:ext cx="913586" cy="365125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8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91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189" y="1031207"/>
            <a:ext cx="8523214" cy="5203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7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A27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EC02F"/>
        </a:buClr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7342" y="465516"/>
            <a:ext cx="1889317" cy="461665"/>
          </a:xfrm>
          <a:prstGeom prst="rect">
            <a:avLst/>
          </a:prstGeom>
          <a:solidFill>
            <a:srgbClr val="034DA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JOIN US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6" ma:contentTypeDescription="Create a new document." ma:contentTypeScope="" ma:versionID="4665814a7e3b8fa7f1a04bbc4cbaf018">
  <xsd:schema xmlns:xsd="http://www.w3.org/2001/XMLSchema" xmlns:xs="http://www.w3.org/2001/XMLSchema" xmlns:p="http://schemas.microsoft.com/office/2006/metadata/properties" xmlns:ns2="f41fa17a-99c4-4c5f-bcb4-a52bd907e64f" targetNamespace="http://schemas.microsoft.com/office/2006/metadata/properties" ma:root="true" ma:fieldsID="6f9ca944c8c609a02c173ffbb3845184" ns2:_="">
    <xsd:import namespace="f41fa17a-99c4-4c5f-bcb4-a52bd907e6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F66916-3FFB-4527-844B-E9DA7B9B651D}"/>
</file>

<file path=customXml/itemProps2.xml><?xml version="1.0" encoding="utf-8"?>
<ds:datastoreItem xmlns:ds="http://schemas.openxmlformats.org/officeDocument/2006/customXml" ds:itemID="{75287F9C-0939-4A46-90AE-1DC0EB240251}"/>
</file>

<file path=customXml/itemProps3.xml><?xml version="1.0" encoding="utf-8"?>
<ds:datastoreItem xmlns:ds="http://schemas.openxmlformats.org/officeDocument/2006/customXml" ds:itemID="{C5924CAA-20A5-4B7D-B686-797E5D1B31A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Melfice</cp:lastModifiedBy>
  <cp:revision>33</cp:revision>
  <dcterms:created xsi:type="dcterms:W3CDTF">2014-11-13T11:48:20Z</dcterms:created>
  <dcterms:modified xsi:type="dcterms:W3CDTF">2019-01-03T15:29:23Z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