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Black" panose="020F0502020204030203" pitchFamily="34" charset="0"/>
      <p:bold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A7556-6546-4D4C-8D9E-B34D0C5C0818}" v="4" dt="2026-07-06T05:50:27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i Simantov" userId="0f296d55-efd2-44ff-bae4-3b7f382cc01f" providerId="ADAL" clId="{81835CD4-3E90-43C7-96FC-145943D5FC00}"/>
    <pc:docChg chg="custSel modSld">
      <pc:chgData name="Timi Simantov" userId="0f296d55-efd2-44ff-bae4-3b7f382cc01f" providerId="ADAL" clId="{81835CD4-3E90-43C7-96FC-145943D5FC00}" dt="2026-07-06T05:50:42.599" v="34" actId="1076"/>
      <pc:docMkLst>
        <pc:docMk/>
      </pc:docMkLst>
      <pc:sldChg chg="modSp mod">
        <pc:chgData name="Timi Simantov" userId="0f296d55-efd2-44ff-bae4-3b7f382cc01f" providerId="ADAL" clId="{81835CD4-3E90-43C7-96FC-145943D5FC00}" dt="2026-07-06T05:50:42.599" v="34" actId="1076"/>
        <pc:sldMkLst>
          <pc:docMk/>
          <pc:sldMk cId="0" sldId="256"/>
        </pc:sldMkLst>
        <pc:spChg chg="mod">
          <ac:chgData name="Timi Simantov" userId="0f296d55-efd2-44ff-bae4-3b7f382cc01f" providerId="ADAL" clId="{81835CD4-3E90-43C7-96FC-145943D5FC00}" dt="2026-07-06T05:50:42.599" v="34" actId="1076"/>
          <ac:spMkLst>
            <pc:docMk/>
            <pc:sldMk cId="0" sldId="256"/>
            <ac:spMk id="42" creationId="{00000000-0000-0000-0000-000000000000}"/>
          </ac:spMkLst>
        </pc:spChg>
      </pc:sldChg>
      <pc:sldChg chg="addSp delSp modSp mod">
        <pc:chgData name="Timi Simantov" userId="0f296d55-efd2-44ff-bae4-3b7f382cc01f" providerId="ADAL" clId="{81835CD4-3E90-43C7-96FC-145943D5FC00}" dt="2026-07-06T05:50:07.513" v="31" actId="1076"/>
        <pc:sldMkLst>
          <pc:docMk/>
          <pc:sldMk cId="0" sldId="257"/>
        </pc:sldMkLst>
        <pc:spChg chg="del">
          <ac:chgData name="Timi Simantov" userId="0f296d55-efd2-44ff-bae4-3b7f382cc01f" providerId="ADAL" clId="{81835CD4-3E90-43C7-96FC-145943D5FC00}" dt="2026-07-06T05:48:08.944" v="0" actId="478"/>
          <ac:spMkLst>
            <pc:docMk/>
            <pc:sldMk cId="0" sldId="257"/>
            <ac:spMk id="48" creationId="{00000000-0000-0000-0000-000000000000}"/>
          </ac:spMkLst>
        </pc:spChg>
        <pc:spChg chg="mod">
          <ac:chgData name="Timi Simantov" userId="0f296d55-efd2-44ff-bae4-3b7f382cc01f" providerId="ADAL" clId="{81835CD4-3E90-43C7-96FC-145943D5FC00}" dt="2026-07-06T05:48:24.756" v="12" actId="20577"/>
          <ac:spMkLst>
            <pc:docMk/>
            <pc:sldMk cId="0" sldId="257"/>
            <ac:spMk id="49" creationId="{00000000-0000-0000-0000-000000000000}"/>
          </ac:spMkLst>
        </pc:spChg>
        <pc:graphicFrameChg chg="add del mod modGraphic">
          <ac:chgData name="Timi Simantov" userId="0f296d55-efd2-44ff-bae4-3b7f382cc01f" providerId="ADAL" clId="{81835CD4-3E90-43C7-96FC-145943D5FC00}" dt="2026-07-06T05:49:49.685" v="25" actId="478"/>
          <ac:graphicFrameMkLst>
            <pc:docMk/>
            <pc:sldMk cId="0" sldId="257"/>
            <ac:graphicFrameMk id="3" creationId="{6A8F5210-4956-D571-A980-85C191AF8599}"/>
          </ac:graphicFrameMkLst>
        </pc:graphicFrameChg>
        <pc:graphicFrameChg chg="add mod modGraphic">
          <ac:chgData name="Timi Simantov" userId="0f296d55-efd2-44ff-bae4-3b7f382cc01f" providerId="ADAL" clId="{81835CD4-3E90-43C7-96FC-145943D5FC00}" dt="2026-07-06T05:50:07.513" v="31" actId="1076"/>
          <ac:graphicFrameMkLst>
            <pc:docMk/>
            <pc:sldMk cId="0" sldId="257"/>
            <ac:graphicFrameMk id="5" creationId="{9757C07F-F946-B147-F031-38F157B64E43}"/>
          </ac:graphicFrameMkLst>
        </pc:graphicFrameChg>
        <pc:graphicFrameChg chg="add mod modGraphic">
          <ac:chgData name="Timi Simantov" userId="0f296d55-efd2-44ff-bae4-3b7f382cc01f" providerId="ADAL" clId="{81835CD4-3E90-43C7-96FC-145943D5FC00}" dt="2026-07-06T05:50:00.482" v="29" actId="1076"/>
          <ac:graphicFrameMkLst>
            <pc:docMk/>
            <pc:sldMk cId="0" sldId="257"/>
            <ac:graphicFrameMk id="6" creationId="{C8CC6C68-CC25-55FA-55D7-5C6F7504782B}"/>
          </ac:graphicFrameMkLst>
        </pc:graphicFrameChg>
        <pc:picChg chg="add del mod">
          <ac:chgData name="Timi Simantov" userId="0f296d55-efd2-44ff-bae4-3b7f382cc01f" providerId="ADAL" clId="{81835CD4-3E90-43C7-96FC-145943D5FC00}" dt="2026-07-06T05:49:11.383" v="17" actId="478"/>
          <ac:picMkLst>
            <pc:docMk/>
            <pc:sldMk cId="0" sldId="257"/>
            <ac:picMk id="2" creationId="{49F68F89-6FAF-E975-8E0E-287093DB5E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4613cba6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a4613cba6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53675" y="2637425"/>
            <a:ext cx="4587900" cy="11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984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22445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53675" y="2637425"/>
            <a:ext cx="4587900" cy="11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899350"/>
            <a:ext cx="8520600" cy="3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800"/>
              <a:buFont typeface="Lato"/>
              <a:buChar char="●"/>
              <a:defRPr sz="1800"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○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■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●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○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■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●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○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■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206325"/>
            <a:ext cx="66708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Lato Black"/>
              <a:buNone/>
              <a:defRPr sz="2300">
                <a:solidFill>
                  <a:srgbClr val="EC008B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959975"/>
            <a:ext cx="3999900" cy="3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959975"/>
            <a:ext cx="3999900" cy="3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206325"/>
            <a:ext cx="66708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Lato Black"/>
              <a:buNone/>
              <a:defRPr sz="2300">
                <a:solidFill>
                  <a:srgbClr val="EC008B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00" y="206325"/>
            <a:ext cx="66708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Lato Black"/>
              <a:buNone/>
              <a:defRPr sz="2300">
                <a:solidFill>
                  <a:srgbClr val="EC008B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1017775"/>
            <a:ext cx="38568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206325"/>
            <a:ext cx="38568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Lato Black"/>
              <a:buNone/>
              <a:defRPr sz="2300">
                <a:solidFill>
                  <a:srgbClr val="EC008B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39128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11700" y="899350"/>
            <a:ext cx="8520600" cy="3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800"/>
              <a:buFont typeface="Lato"/>
              <a:buChar char="●"/>
              <a:defRPr sz="1800"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○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■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●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○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■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●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○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4EA0"/>
              </a:buClr>
              <a:buSzPts val="1400"/>
              <a:buFont typeface="Lato"/>
              <a:buChar char="■"/>
              <a:defRPr>
                <a:solidFill>
                  <a:srgbClr val="034EA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06325"/>
            <a:ext cx="66708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Lato Black"/>
              <a:buNone/>
              <a:defRPr sz="2300">
                <a:solidFill>
                  <a:srgbClr val="EC008B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300418" y="2571750"/>
            <a:ext cx="4707722" cy="11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r>
              <a:rPr lang="en-US" sz="2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311700" y="206325"/>
            <a:ext cx="66708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DISCLOSURE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57C07F-F946-B147-F031-38F157B64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33466"/>
              </p:ext>
            </p:extLst>
          </p:nvPr>
        </p:nvGraphicFramePr>
        <p:xfrm>
          <a:off x="311700" y="1099739"/>
          <a:ext cx="6670800" cy="1092968"/>
        </p:xfrm>
        <a:graphic>
          <a:graphicData uri="http://schemas.openxmlformats.org/drawingml/2006/table">
            <a:tbl>
              <a:tblPr/>
              <a:tblGrid>
                <a:gridCol w="66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do not have a relationship with a for-profit and/or a not-for-profit organization to disclose</a:t>
                      </a:r>
                    </a:p>
                  </a:txBody>
                  <a:tcPr marL="68585" marR="68585" marT="9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have a relationship with a for-profit and/or a not-for-profit organization to disclose: </a:t>
                      </a:r>
                    </a:p>
                  </a:txBody>
                  <a:tcPr marL="68585" marR="68585" marT="9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C8CC6C68-CC25-55FA-55D7-5C6F75047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747939"/>
              </p:ext>
            </p:extLst>
          </p:nvPr>
        </p:nvGraphicFramePr>
        <p:xfrm>
          <a:off x="311700" y="2571750"/>
          <a:ext cx="8249106" cy="1797077"/>
        </p:xfrm>
        <a:graphic>
          <a:graphicData uri="http://schemas.openxmlformats.org/drawingml/2006/table">
            <a:tbl>
              <a:tblPr/>
              <a:tblGrid>
                <a:gridCol w="166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Direct financial payments/honoraria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latin typeface="Arial"/>
                          <a:ea typeface="Calibri"/>
                          <a:cs typeface="Arial"/>
                        </a:rPr>
                        <a:t>Membership on advisory boards or speakers’ bureaus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latin typeface="Arial"/>
                          <a:ea typeface="Calibri"/>
                          <a:cs typeface="Arial"/>
                        </a:rPr>
                        <a:t>Funded grants or clinical trials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latin typeface="Arial"/>
                          <a:ea typeface="Calibri"/>
                          <a:cs typeface="Arial"/>
                        </a:rPr>
                        <a:t>Patents on a drug, product or device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latin typeface="Arial"/>
                          <a:ea typeface="Calibri"/>
                          <a:cs typeface="Arial"/>
                        </a:rPr>
                        <a:t>All other investments or relationships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ption 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950A5CD4447B17478BB1861157CC98AD" ma:contentTypeVersion="11" ma:contentTypeDescription="" ma:contentTypeScope="" ma:versionID="861cab63ce130083edfe358795ded387">
  <xsd:schema xmlns:xsd="http://www.w3.org/2001/XMLSchema" xmlns:xs="http://www.w3.org/2001/XMLSchema" xmlns:p="http://schemas.microsoft.com/office/2006/metadata/properties" xmlns:ns2="eb3f7de7-c935-4ca6-a12c-1f73773710ec" xmlns:ns3="f17ed9ec-a5f6-4897-a202-f1422d989239" targetNamespace="http://schemas.microsoft.com/office/2006/metadata/properties" ma:root="true" ma:fieldsID="6a114c415ca1d9d483ef717af35c7d59" ns2:_="" ns3:_="">
    <xsd:import namespace="eb3f7de7-c935-4ca6-a12c-1f73773710ec"/>
    <xsd:import namespace="f17ed9ec-a5f6-4897-a202-f1422d989239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ed9ec-a5f6-4897-a202-f1422d989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f17ed9ec-a5f6-4897-a202-f1422d989239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BC4BC97E-4287-40A9-B97F-9D494FD37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f17ed9ec-a5f6-4897-a202-f1422d989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01F1D-9FB6-481A-9471-09F173452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F42825-FC25-44BB-B824-88AA9C90ADD1}">
  <ds:schemaRefs>
    <ds:schemaRef ds:uri="http://purl.org/dc/terms/"/>
    <ds:schemaRef ds:uri="http://purl.org/dc/elements/1.1/"/>
    <ds:schemaRef ds:uri="http://schemas.microsoft.com/office/2006/documentManagement/types"/>
    <ds:schemaRef ds:uri="f17ed9ec-a5f6-4897-a202-f1422d989239"/>
    <ds:schemaRef ds:uri="http://purl.org/dc/dcmitype/"/>
    <ds:schemaRef ds:uri="http://schemas.microsoft.com/office/2006/metadata/properties"/>
    <ds:schemaRef ds:uri="eb3f7de7-c935-4ca6-a12c-1f73773710e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</Words>
  <Application>Microsoft Office PowerPoint</Application>
  <PresentationFormat>On-screen Show (16:9)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Lato</vt:lpstr>
      <vt:lpstr>Lato Black</vt:lpstr>
      <vt:lpstr>Arial</vt:lpstr>
      <vt:lpstr>Option 2</vt:lpstr>
      <vt:lpstr>INSERT YOUR PRESENTATION TITLE HERE</vt:lpstr>
      <vt:lpstr>DISCLOSURE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Timi Simantov</dc:creator>
  <cp:lastModifiedBy>Timi Simantov</cp:lastModifiedBy>
  <cp:revision>2</cp:revision>
  <dcterms:modified xsi:type="dcterms:W3CDTF">2026-07-06T05:50:45Z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0x01010037EA2DD516505C4D92B92F8677CFB68500950A5CD4447B17478BB1861157CC98AD</vt:lpwstr>
  </property>
  <property fmtid="{D5CDD505-2E9C-101B-9397-08002B2CF9AE}" pid="3" name="MediaServiceImageTags">
    <vt:lpwstr/>
  </property>
</Properties>
</file>