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4"/>
  </p:sldMasterIdLst>
  <p:handoutMasterIdLst>
    <p:handoutMasterId r:id="rId7"/>
  </p:handoutMasterIdLst>
  <p:sldIdLst>
    <p:sldId id="256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409A"/>
    <a:srgbClr val="27348B"/>
    <a:srgbClr val="034DA2"/>
    <a:srgbClr val="1A276D"/>
    <a:srgbClr val="FDB913"/>
    <a:srgbClr val="8EC0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7972E6-4729-48D6-ABC0-E428616E5E60}" v="2" dt="2024-06-23T09:27:19.2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9" d="100"/>
          <a:sy n="69" d="100"/>
        </p:scale>
        <p:origin x="576" y="6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mi Simantov" userId="0f296d55-efd2-44ff-bae4-3b7f382cc01f" providerId="ADAL" clId="{DC7972E6-4729-48D6-ABC0-E428616E5E60}"/>
    <pc:docChg chg="custSel modSld">
      <pc:chgData name="Timi Simantov" userId="0f296d55-efd2-44ff-bae4-3b7f382cc01f" providerId="ADAL" clId="{DC7972E6-4729-48D6-ABC0-E428616E5E60}" dt="2024-06-23T09:27:31.289" v="7" actId="1076"/>
      <pc:docMkLst>
        <pc:docMk/>
      </pc:docMkLst>
      <pc:sldChg chg="addSp delSp modSp mod">
        <pc:chgData name="Timi Simantov" userId="0f296d55-efd2-44ff-bae4-3b7f382cc01f" providerId="ADAL" clId="{DC7972E6-4729-48D6-ABC0-E428616E5E60}" dt="2024-06-23T09:27:31.289" v="7" actId="1076"/>
        <pc:sldMkLst>
          <pc:docMk/>
          <pc:sldMk cId="2235607076" sldId="261"/>
        </pc:sldMkLst>
        <pc:spChg chg="del">
          <ac:chgData name="Timi Simantov" userId="0f296d55-efd2-44ff-bae4-3b7f382cc01f" providerId="ADAL" clId="{DC7972E6-4729-48D6-ABC0-E428616E5E60}" dt="2024-06-23T09:26:49.674" v="0" actId="478"/>
          <ac:spMkLst>
            <pc:docMk/>
            <pc:sldMk cId="2235607076" sldId="261"/>
            <ac:spMk id="2" creationId="{00000000-0000-0000-0000-000000000000}"/>
          </ac:spMkLst>
        </pc:spChg>
        <pc:spChg chg="mod">
          <ac:chgData name="Timi Simantov" userId="0f296d55-efd2-44ff-bae4-3b7f382cc01f" providerId="ADAL" clId="{DC7972E6-4729-48D6-ABC0-E428616E5E60}" dt="2024-06-23T09:27:02.820" v="3"/>
          <ac:spMkLst>
            <pc:docMk/>
            <pc:sldMk cId="2235607076" sldId="261"/>
            <ac:spMk id="3" creationId="{00000000-0000-0000-0000-000000000000}"/>
          </ac:spMkLst>
        </pc:spChg>
        <pc:spChg chg="add del">
          <ac:chgData name="Timi Simantov" userId="0f296d55-efd2-44ff-bae4-3b7f382cc01f" providerId="ADAL" clId="{DC7972E6-4729-48D6-ABC0-E428616E5E60}" dt="2024-06-23T09:26:54.487" v="2" actId="478"/>
          <ac:spMkLst>
            <pc:docMk/>
            <pc:sldMk cId="2235607076" sldId="261"/>
            <ac:spMk id="5" creationId="{9A408366-EDBC-F420-05AE-E0CA8B03E2F1}"/>
          </ac:spMkLst>
        </pc:spChg>
        <pc:graphicFrameChg chg="add mod">
          <ac:chgData name="Timi Simantov" userId="0f296d55-efd2-44ff-bae4-3b7f382cc01f" providerId="ADAL" clId="{DC7972E6-4729-48D6-ABC0-E428616E5E60}" dt="2024-06-23T09:27:31.289" v="7" actId="1076"/>
          <ac:graphicFrameMkLst>
            <pc:docMk/>
            <pc:sldMk cId="2235607076" sldId="261"/>
            <ac:graphicFrameMk id="6" creationId="{A1D9184C-3557-5A01-7BFB-F3D85BB8C9D8}"/>
          </ac:graphicFrameMkLst>
        </pc:graphicFrameChg>
        <pc:graphicFrameChg chg="add mod modGraphic">
          <ac:chgData name="Timi Simantov" userId="0f296d55-efd2-44ff-bae4-3b7f382cc01f" providerId="ADAL" clId="{DC7972E6-4729-48D6-ABC0-E428616E5E60}" dt="2024-06-23T09:27:22.193" v="6" actId="14100"/>
          <ac:graphicFrameMkLst>
            <pc:docMk/>
            <pc:sldMk cId="2235607076" sldId="261"/>
            <ac:graphicFrameMk id="7" creationId="{6959D18A-7E28-D0B4-59F5-8BE530358A67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15E953-E22A-43B0-8DBC-664B52E47326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67EE2-E1D0-47E0-996B-9FE6BE311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249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B43E4-50CA-4C2C-85A5-96A86E051D44}" type="datetimeFigureOut">
              <a:rPr lang="en-GB" smtClean="0"/>
              <a:t>23/06/2024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9796-0FD2-4F37-8FD7-CF9BDE84C19C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70703" y="239486"/>
            <a:ext cx="8575589" cy="8164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91781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27348B"/>
              </a:buClr>
              <a:defRPr/>
            </a:lvl1pPr>
            <a:lvl2pPr>
              <a:buClr>
                <a:srgbClr val="27348B"/>
              </a:buClr>
              <a:defRPr/>
            </a:lvl2pPr>
            <a:lvl3pPr>
              <a:buClr>
                <a:srgbClr val="27348B"/>
              </a:buClr>
              <a:defRPr/>
            </a:lvl3pPr>
            <a:lvl4pPr>
              <a:buClr>
                <a:srgbClr val="27348B"/>
              </a:buClr>
              <a:defRPr/>
            </a:lvl4pPr>
            <a:lvl5pPr>
              <a:buClr>
                <a:srgbClr val="27348B"/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B43E4-50CA-4C2C-85A5-96A86E051D44}" type="datetimeFigureOut">
              <a:rPr lang="en-GB" smtClean="0"/>
              <a:t>23/06/2024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9796-0FD2-4F37-8FD7-CF9BDE84C19C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70703" y="239486"/>
            <a:ext cx="8575589" cy="8164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37288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B43E4-50CA-4C2C-85A5-96A86E051D44}" type="datetimeFigureOut">
              <a:rPr lang="en-GB" smtClean="0"/>
              <a:t>23/06/2024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9796-0FD2-4F37-8FD7-CF9BDE84C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283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0703" y="1158388"/>
            <a:ext cx="5649097" cy="50185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158388"/>
            <a:ext cx="5657335" cy="50185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B43E4-50CA-4C2C-85A5-96A86E051D44}" type="datetimeFigureOut">
              <a:rPr lang="en-GB" smtClean="0"/>
              <a:t>23/06/2024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9796-0FD2-4F37-8FD7-CF9BDE84C19C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70703" y="239486"/>
            <a:ext cx="8575589" cy="8164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08574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4670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0703" y="239486"/>
            <a:ext cx="8575589" cy="8164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0703" y="1164772"/>
            <a:ext cx="11458832" cy="5012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2794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764DE79-268F-4C1A-8933-263129D2AF90}" type="datetimeFigureOut">
              <a:rPr lang="en-US" smtClean="0"/>
              <a:pPr/>
              <a:t>6/23/2024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599" y="6279437"/>
            <a:ext cx="47208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13734" y="6279437"/>
            <a:ext cx="461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076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3" r:id="rId2"/>
    <p:sldLayoutId id="2147483674" r:id="rId3"/>
    <p:sldLayoutId id="2147483675" r:id="rId4"/>
    <p:sldLayoutId id="214748368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1409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27348B"/>
        </a:buClr>
        <a:buFontTx/>
        <a:buBlip>
          <a:blip r:embed="rId8"/>
        </a:buBlip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7348B"/>
        </a:buClr>
        <a:buFontTx/>
        <a:buBlip>
          <a:blip r:embed="rId8"/>
        </a:buBlip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7348B"/>
        </a:buClr>
        <a:buFontTx/>
        <a:buBlip>
          <a:blip r:embed="rId8"/>
        </a:buBlip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7348B"/>
        </a:buClr>
        <a:buFontTx/>
        <a:buBlip>
          <a:blip r:embed="rId8"/>
        </a:buBlip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7348B"/>
        </a:buClr>
        <a:buFontTx/>
        <a:buBlip>
          <a:blip r:embed="rId8"/>
        </a:buBlip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3509" y="300446"/>
            <a:ext cx="11606942" cy="522515"/>
          </a:xfrm>
          <a:prstGeom prst="rect">
            <a:avLst/>
          </a:prstGeom>
          <a:solidFill>
            <a:srgbClr val="034D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pc="-1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YOUR PRESENTATION TITLE HERE</a:t>
            </a:r>
            <a:endParaRPr lang="en-US" sz="3200" spc="-1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69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Arial" charset="0"/>
                <a:cs typeface="Arial" charset="0"/>
              </a:rPr>
              <a:t>Disclosure</a:t>
            </a: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1D9184C-3557-5A01-7BFB-F3D85BB8C9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06813"/>
              </p:ext>
            </p:extLst>
          </p:nvPr>
        </p:nvGraphicFramePr>
        <p:xfrm>
          <a:off x="537949" y="1973106"/>
          <a:ext cx="4300538" cy="579438"/>
        </p:xfrm>
        <a:graphic>
          <a:graphicData uri="http://schemas.openxmlformats.org/drawingml/2006/table">
            <a:tbl>
              <a:tblPr/>
              <a:tblGrid>
                <a:gridCol w="426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38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97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5" marR="68585" marT="95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No, nothing to disclose </a:t>
                      </a:r>
                    </a:p>
                  </a:txBody>
                  <a:tcPr marL="68585" marR="68585" marT="95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7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5" marR="68585" marT="95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Yes, please specify: </a:t>
                      </a:r>
                    </a:p>
                  </a:txBody>
                  <a:tcPr marL="68585" marR="68585" marT="95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Content Placeholder 10">
            <a:extLst>
              <a:ext uri="{FF2B5EF4-FFF2-40B4-BE49-F238E27FC236}">
                <a16:creationId xmlns:a16="http://schemas.microsoft.com/office/drawing/2014/main" id="{6959D18A-7E28-D0B4-59F5-8BE530358A6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18060302"/>
              </p:ext>
            </p:extLst>
          </p:nvPr>
        </p:nvGraphicFramePr>
        <p:xfrm>
          <a:off x="537949" y="3457294"/>
          <a:ext cx="9229505" cy="1890559"/>
        </p:xfrm>
        <a:graphic>
          <a:graphicData uri="http://schemas.openxmlformats.org/drawingml/2006/table">
            <a:tbl>
              <a:tblPr/>
              <a:tblGrid>
                <a:gridCol w="22473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2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3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23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23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61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86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96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45729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4565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Company Name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Honoraria/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Expenses 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Consulting/ Advisory Board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Funded Research 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Royalties/ Patent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Stock Options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Ownership/ Equity Position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Employee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Other 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(please specify)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98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Example: company XYZ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Arial"/>
                          <a:ea typeface="Calibri"/>
                          <a:cs typeface="Arial"/>
                        </a:rPr>
                        <a:t>x</a:t>
                      </a: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Arial"/>
                          <a:ea typeface="Calibri"/>
                          <a:cs typeface="Arial"/>
                        </a:rPr>
                        <a:t>x</a:t>
                      </a: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Arial"/>
                          <a:ea typeface="Calibri"/>
                          <a:cs typeface="Arial"/>
                        </a:rPr>
                        <a:t>x</a:t>
                      </a: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    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98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    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98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    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98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    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98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    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5607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b3f7de7-c935-4ca6-a12c-1f73773710ec" xsi:nil="true"/>
    <lcf76f155ced4ddcb4097134ff3c332f xmlns="f10caed2-b4c0-4a7a-a5b4-1c80dc7a7177">
      <Terms xmlns="http://schemas.microsoft.com/office/infopath/2007/PartnerControls"/>
    </lcf76f155ced4ddcb4097134ff3c332f>
    <FolderID xmlns="eb3f7de7-c935-4ca6-a12c-1f73773710ec" xsi:nil="true"/>
    <KenesDocumentTypeId xmlns="eb3f7de7-c935-4ca6-a12c-1f73773710ec" xsi:nil="true"/>
    <Confidential1 xmlns="eb3f7de7-c935-4ca6-a12c-1f73773710ec">false</Confidential1>
    <Final xmlns="eb3f7de7-c935-4ca6-a12c-1f73773710ec">false</Fina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Kenes Document" ma:contentTypeID="0x01010037EA2DD516505C4D92B92F8677CFB685000FFBA5FEF178604EA49060B1C6ABDD54" ma:contentTypeVersion="13" ma:contentTypeDescription="" ma:contentTypeScope="" ma:versionID="ea87d86a1e78480ed4aa5a42ec6b3fd0">
  <xsd:schema xmlns:xsd="http://www.w3.org/2001/XMLSchema" xmlns:xs="http://www.w3.org/2001/XMLSchema" xmlns:p="http://schemas.microsoft.com/office/2006/metadata/properties" xmlns:ns2="eb3f7de7-c935-4ca6-a12c-1f73773710ec" xmlns:ns3="f10caed2-b4c0-4a7a-a5b4-1c80dc7a7177" targetNamespace="http://schemas.microsoft.com/office/2006/metadata/properties" ma:root="true" ma:fieldsID="79d574c12c334926af07870a797bbde9" ns2:_="" ns3:_="">
    <xsd:import namespace="eb3f7de7-c935-4ca6-a12c-1f73773710ec"/>
    <xsd:import namespace="f10caed2-b4c0-4a7a-a5b4-1c80dc7a7177"/>
    <xsd:element name="properties">
      <xsd:complexType>
        <xsd:sequence>
          <xsd:element name="documentManagement">
            <xsd:complexType>
              <xsd:all>
                <xsd:element ref="ns2:FolderID" minOccurs="0"/>
                <xsd:element ref="ns2:KenesDocumentTypeId" minOccurs="0"/>
                <xsd:element ref="ns2:Confidential1" minOccurs="0"/>
                <xsd:element ref="ns2:Final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bjectDetectorVersions" minOccurs="0"/>
                <xsd:element ref="ns3:MediaServiceSearchProperties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f7de7-c935-4ca6-a12c-1f73773710ec" elementFormDefault="qualified">
    <xsd:import namespace="http://schemas.microsoft.com/office/2006/documentManagement/types"/>
    <xsd:import namespace="http://schemas.microsoft.com/office/infopath/2007/PartnerControls"/>
    <xsd:element name="FolderID" ma:index="2" nillable="true" ma:displayName="FolderID" ma:list="{62b5239b-3564-444d-88a9-03f6d13d411f}" ma:internalName="FolderID" ma:showField="Title" ma:web="eb3f7de7-c935-4ca6-a12c-1f73773710ec">
      <xsd:simpleType>
        <xsd:restriction base="dms:Lookup"/>
      </xsd:simpleType>
    </xsd:element>
    <xsd:element name="KenesDocumentTypeId" ma:index="3" nillable="true" ma:displayName="KenesDocumentTypeId" ma:list="{5ca2ab15-5c4e-45db-95e6-5cb4dd45d1b1}" ma:internalName="KenesDocumentTypeId" ma:showField="Title" ma:web="eb3f7de7-c935-4ca6-a12c-1f73773710ec">
      <xsd:simpleType>
        <xsd:restriction base="dms:Lookup"/>
      </xsd:simpleType>
    </xsd:element>
    <xsd:element name="Confidential1" ma:index="4" nillable="true" ma:displayName="Confidential" ma:default="0" ma:internalName="Confidential1">
      <xsd:simpleType>
        <xsd:restriction base="dms:Boolean"/>
      </xsd:simpleType>
    </xsd:element>
    <xsd:element name="Final" ma:index="5" nillable="true" ma:displayName="Final" ma:default="0" ma:internalName="Final">
      <xsd:simpleType>
        <xsd:restriction base="dms:Boolean"/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7eb20398-0988-4e55-b57f-05d62d7b8281}" ma:internalName="TaxCatchAll" ma:showField="CatchAllData" ma:web="eb3f7de7-c935-4ca6-a12c-1f73773710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0caed2-b4c0-4a7a-a5b4-1c80dc7a71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720c72ca-3d5e-4053-bfc4-d5117e56c93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6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0F5DCDF-07F9-43F4-A3F7-5A246D80C5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92E38B8-EC28-4A9F-947E-D167C7665AD0}">
  <ds:schemaRefs>
    <ds:schemaRef ds:uri="http://purl.org/dc/elements/1.1/"/>
    <ds:schemaRef ds:uri="http://schemas.microsoft.com/office/2006/documentManagement/types"/>
    <ds:schemaRef ds:uri="eb3f7de7-c935-4ca6-a12c-1f73773710ec"/>
    <ds:schemaRef ds:uri="http://schemas.microsoft.com/office/infopath/2007/PartnerControls"/>
    <ds:schemaRef ds:uri="http://schemas.openxmlformats.org/package/2006/metadata/core-properties"/>
    <ds:schemaRef ds:uri="f10caed2-b4c0-4a7a-a5b4-1c80dc7a7177"/>
    <ds:schemaRef ds:uri="http://purl.org/dc/terms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358BCAB-DFDC-4A6A-9F7B-2CD0888E72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3f7de7-c935-4ca6-a12c-1f73773710ec"/>
    <ds:schemaRef ds:uri="f10caed2-b4c0-4a7a-a5b4-1c80dc7a71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</TotalTime>
  <Words>54</Words>
  <Application>Microsoft Office PowerPoint</Application>
  <PresentationFormat>Widescreen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Disclosure</vt:lpstr>
    </vt:vector>
  </TitlesOfParts>
  <Company>Kenes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Yavor Altakov</dc:creator>
  <cp:lastModifiedBy>Timi Simantov</cp:lastModifiedBy>
  <cp:revision>46</cp:revision>
  <dcterms:created xsi:type="dcterms:W3CDTF">2014-11-13T11:48:20Z</dcterms:created>
  <dcterms:modified xsi:type="dcterms:W3CDTF">2024-06-23T09:27:39Z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0x01010037EA2DD516505C4D92B92F8677CFB685000FFBA5FEF178604EA49060B1C6ABDD54</vt:lpwstr>
  </property>
  <property fmtid="{D5CDD505-2E9C-101B-9397-08002B2CF9AE}" pid="3" name="MediaServiceImageTags">
    <vt:lpwstr/>
  </property>
</Properties>
</file>