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  <p:sldId id="260" r:id="rId6"/>
    <p:sldId id="259" r:id="rId7"/>
  </p:sldIdLst>
  <p:sldSz cx="43200638" cy="323992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>
        <p:scale>
          <a:sx n="20" d="100"/>
          <a:sy n="20" d="100"/>
        </p:scale>
        <p:origin x="726" y="-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i Simantov" userId="0f296d55-efd2-44ff-bae4-3b7f382cc01f" providerId="ADAL" clId="{931EC9AB-625A-4BE1-BB13-0FB8EC77CCB3}"/>
    <pc:docChg chg="custSel modSld">
      <pc:chgData name="Timi Simantov" userId="0f296d55-efd2-44ff-bae4-3b7f382cc01f" providerId="ADAL" clId="{931EC9AB-625A-4BE1-BB13-0FB8EC77CCB3}" dt="2024-06-23T08:47:19.344" v="22" actId="14100"/>
      <pc:docMkLst>
        <pc:docMk/>
      </pc:docMkLst>
      <pc:sldChg chg="addSp delSp modSp mod">
        <pc:chgData name="Timi Simantov" userId="0f296d55-efd2-44ff-bae4-3b7f382cc01f" providerId="ADAL" clId="{931EC9AB-625A-4BE1-BB13-0FB8EC77CCB3}" dt="2024-06-23T08:47:19.344" v="22" actId="14100"/>
        <pc:sldMkLst>
          <pc:docMk/>
          <pc:sldMk cId="2673058770" sldId="257"/>
        </pc:sldMkLst>
        <pc:spChg chg="mod">
          <ac:chgData name="Timi Simantov" userId="0f296d55-efd2-44ff-bae4-3b7f382cc01f" providerId="ADAL" clId="{931EC9AB-625A-4BE1-BB13-0FB8EC77CCB3}" dt="2024-06-23T08:45:20.698" v="10" actId="14100"/>
          <ac:spMkLst>
            <pc:docMk/>
            <pc:sldMk cId="2673058770" sldId="257"/>
            <ac:spMk id="2" creationId="{524F3FFD-6A59-F508-9BBD-CB8F4932B212}"/>
          </ac:spMkLst>
        </pc:spChg>
        <pc:spChg chg="mod">
          <ac:chgData name="Timi Simantov" userId="0f296d55-efd2-44ff-bae4-3b7f382cc01f" providerId="ADAL" clId="{931EC9AB-625A-4BE1-BB13-0FB8EC77CCB3}" dt="2024-06-23T08:45:27.438" v="11" actId="14100"/>
          <ac:spMkLst>
            <pc:docMk/>
            <pc:sldMk cId="2673058770" sldId="257"/>
            <ac:spMk id="3" creationId="{4AEE69F8-DF72-3562-E10F-81446729CD22}"/>
          </ac:spMkLst>
        </pc:spChg>
        <pc:spChg chg="mod">
          <ac:chgData name="Timi Simantov" userId="0f296d55-efd2-44ff-bae4-3b7f382cc01f" providerId="ADAL" clId="{931EC9AB-625A-4BE1-BB13-0FB8EC77CCB3}" dt="2024-06-23T08:37:08.534" v="1" actId="1076"/>
          <ac:spMkLst>
            <pc:docMk/>
            <pc:sldMk cId="2673058770" sldId="257"/>
            <ac:spMk id="4" creationId="{F46858F2-81D8-42BB-296C-F180B6139FEB}"/>
          </ac:spMkLst>
        </pc:spChg>
        <pc:spChg chg="mod">
          <ac:chgData name="Timi Simantov" userId="0f296d55-efd2-44ff-bae4-3b7f382cc01f" providerId="ADAL" clId="{931EC9AB-625A-4BE1-BB13-0FB8EC77CCB3}" dt="2024-06-23T08:46:57.070" v="20" actId="255"/>
          <ac:spMkLst>
            <pc:docMk/>
            <pc:sldMk cId="2673058770" sldId="257"/>
            <ac:spMk id="6" creationId="{C12BB405-084B-10A4-F7D2-D303B9E3A0C0}"/>
          </ac:spMkLst>
        </pc:spChg>
        <pc:spChg chg="mod">
          <ac:chgData name="Timi Simantov" userId="0f296d55-efd2-44ff-bae4-3b7f382cc01f" providerId="ADAL" clId="{931EC9AB-625A-4BE1-BB13-0FB8EC77CCB3}" dt="2024-06-23T08:45:35.728" v="13" actId="14100"/>
          <ac:spMkLst>
            <pc:docMk/>
            <pc:sldMk cId="2673058770" sldId="257"/>
            <ac:spMk id="12" creationId="{F24E6E85-3386-7C8C-7431-5C2C5C3AED81}"/>
          </ac:spMkLst>
        </pc:spChg>
        <pc:spChg chg="mod">
          <ac:chgData name="Timi Simantov" userId="0f296d55-efd2-44ff-bae4-3b7f382cc01f" providerId="ADAL" clId="{931EC9AB-625A-4BE1-BB13-0FB8EC77CCB3}" dt="2024-06-23T08:46:49.027" v="18" actId="14100"/>
          <ac:spMkLst>
            <pc:docMk/>
            <pc:sldMk cId="2673058770" sldId="257"/>
            <ac:spMk id="22" creationId="{30B195F7-41C8-95CB-7B2C-5CFA9CCE9801}"/>
          </ac:spMkLst>
        </pc:spChg>
        <pc:spChg chg="mod">
          <ac:chgData name="Timi Simantov" userId="0f296d55-efd2-44ff-bae4-3b7f382cc01f" providerId="ADAL" clId="{931EC9AB-625A-4BE1-BB13-0FB8EC77CCB3}" dt="2024-06-23T08:45:30.523" v="12" actId="14100"/>
          <ac:spMkLst>
            <pc:docMk/>
            <pc:sldMk cId="2673058770" sldId="257"/>
            <ac:spMk id="31" creationId="{F176BF01-EFB3-703A-9978-18469EB2169B}"/>
          </ac:spMkLst>
        </pc:spChg>
        <pc:picChg chg="del mod">
          <ac:chgData name="Timi Simantov" userId="0f296d55-efd2-44ff-bae4-3b7f382cc01f" providerId="ADAL" clId="{931EC9AB-625A-4BE1-BB13-0FB8EC77CCB3}" dt="2024-06-23T08:44:50.155" v="3" actId="478"/>
          <ac:picMkLst>
            <pc:docMk/>
            <pc:sldMk cId="2673058770" sldId="257"/>
            <ac:picMk id="10" creationId="{410AC4A1-1983-E7F4-C43D-CA4FED847AAF}"/>
          </ac:picMkLst>
        </pc:picChg>
        <pc:picChg chg="add mod">
          <ac:chgData name="Timi Simantov" userId="0f296d55-efd2-44ff-bae4-3b7f382cc01f" providerId="ADAL" clId="{931EC9AB-625A-4BE1-BB13-0FB8EC77CCB3}" dt="2024-06-23T08:47:19.344" v="22" actId="14100"/>
          <ac:picMkLst>
            <pc:docMk/>
            <pc:sldMk cId="2673058770" sldId="257"/>
            <ac:picMk id="14" creationId="{4A892FF5-75D0-CC37-AD19-E52FB63C9905}"/>
          </ac:picMkLst>
        </pc:picChg>
      </pc:sldChg>
    </pc:docChg>
  </pc:docChgLst>
  <pc:docChgLst>
    <pc:chgData name="Timi Simantov" userId="0f296d55-efd2-44ff-bae4-3b7f382cc01f" providerId="ADAL" clId="{F25BA61B-77F0-44C2-B236-34C9F2459761}"/>
    <pc:docChg chg="custSel modSld">
      <pc:chgData name="Timi Simantov" userId="0f296d55-efd2-44ff-bae4-3b7f382cc01f" providerId="ADAL" clId="{F25BA61B-77F0-44C2-B236-34C9F2459761}" dt="2024-06-20T07:59:35.916" v="41" actId="255"/>
      <pc:docMkLst>
        <pc:docMk/>
      </pc:docMkLst>
      <pc:sldChg chg="delSp modSp mod">
        <pc:chgData name="Timi Simantov" userId="0f296d55-efd2-44ff-bae4-3b7f382cc01f" providerId="ADAL" clId="{F25BA61B-77F0-44C2-B236-34C9F2459761}" dt="2024-06-20T07:59:35.916" v="41" actId="255"/>
        <pc:sldMkLst>
          <pc:docMk/>
          <pc:sldMk cId="2673058770" sldId="257"/>
        </pc:sldMkLst>
        <pc:spChg chg="mod">
          <ac:chgData name="Timi Simantov" userId="0f296d55-efd2-44ff-bae4-3b7f382cc01f" providerId="ADAL" clId="{F25BA61B-77F0-44C2-B236-34C9F2459761}" dt="2024-06-20T07:54:44.955" v="10" actId="1076"/>
          <ac:spMkLst>
            <pc:docMk/>
            <pc:sldMk cId="2673058770" sldId="257"/>
            <ac:spMk id="2" creationId="{524F3FFD-6A59-F508-9BBD-CB8F4932B212}"/>
          </ac:spMkLst>
        </pc:spChg>
        <pc:spChg chg="mod">
          <ac:chgData name="Timi Simantov" userId="0f296d55-efd2-44ff-bae4-3b7f382cc01f" providerId="ADAL" clId="{F25BA61B-77F0-44C2-B236-34C9F2459761}" dt="2024-06-20T07:54:51.188" v="11" actId="255"/>
          <ac:spMkLst>
            <pc:docMk/>
            <pc:sldMk cId="2673058770" sldId="257"/>
            <ac:spMk id="3" creationId="{4AEE69F8-DF72-3562-E10F-81446729CD22}"/>
          </ac:spMkLst>
        </pc:spChg>
        <pc:spChg chg="mod">
          <ac:chgData name="Timi Simantov" userId="0f296d55-efd2-44ff-bae4-3b7f382cc01f" providerId="ADAL" clId="{F25BA61B-77F0-44C2-B236-34C9F2459761}" dt="2024-06-20T07:55:49.684" v="28" actId="1076"/>
          <ac:spMkLst>
            <pc:docMk/>
            <pc:sldMk cId="2673058770" sldId="257"/>
            <ac:spMk id="4" creationId="{F46858F2-81D8-42BB-296C-F180B6139FEB}"/>
          </ac:spMkLst>
        </pc:spChg>
        <pc:spChg chg="mod">
          <ac:chgData name="Timi Simantov" userId="0f296d55-efd2-44ff-bae4-3b7f382cc01f" providerId="ADAL" clId="{F25BA61B-77F0-44C2-B236-34C9F2459761}" dt="2024-06-20T07:55:41.864" v="25" actId="1076"/>
          <ac:spMkLst>
            <pc:docMk/>
            <pc:sldMk cId="2673058770" sldId="257"/>
            <ac:spMk id="6" creationId="{C12BB405-084B-10A4-F7D2-D303B9E3A0C0}"/>
          </ac:spMkLst>
        </pc:spChg>
        <pc:spChg chg="mod">
          <ac:chgData name="Timi Simantov" userId="0f296d55-efd2-44ff-bae4-3b7f382cc01f" providerId="ADAL" clId="{F25BA61B-77F0-44C2-B236-34C9F2459761}" dt="2024-06-20T07:59:35.916" v="41" actId="255"/>
          <ac:spMkLst>
            <pc:docMk/>
            <pc:sldMk cId="2673058770" sldId="257"/>
            <ac:spMk id="9" creationId="{4267B781-77EC-FD08-0201-61FE4198F357}"/>
          </ac:spMkLst>
        </pc:spChg>
        <pc:spChg chg="mod">
          <ac:chgData name="Timi Simantov" userId="0f296d55-efd2-44ff-bae4-3b7f382cc01f" providerId="ADAL" clId="{F25BA61B-77F0-44C2-B236-34C9F2459761}" dt="2024-06-20T07:55:03.673" v="14" actId="1076"/>
          <ac:spMkLst>
            <pc:docMk/>
            <pc:sldMk cId="2673058770" sldId="257"/>
            <ac:spMk id="12" creationId="{F24E6E85-3386-7C8C-7431-5C2C5C3AED81}"/>
          </ac:spMkLst>
        </pc:spChg>
        <pc:spChg chg="mod">
          <ac:chgData name="Timi Simantov" userId="0f296d55-efd2-44ff-bae4-3b7f382cc01f" providerId="ADAL" clId="{F25BA61B-77F0-44C2-B236-34C9F2459761}" dt="2024-06-20T07:55:45.632" v="26" actId="1076"/>
          <ac:spMkLst>
            <pc:docMk/>
            <pc:sldMk cId="2673058770" sldId="257"/>
            <ac:spMk id="22" creationId="{30B195F7-41C8-95CB-7B2C-5CFA9CCE9801}"/>
          </ac:spMkLst>
        </pc:spChg>
        <pc:spChg chg="mod">
          <ac:chgData name="Timi Simantov" userId="0f296d55-efd2-44ff-bae4-3b7f382cc01f" providerId="ADAL" clId="{F25BA61B-77F0-44C2-B236-34C9F2459761}" dt="2024-06-20T07:55:09.436" v="16" actId="255"/>
          <ac:spMkLst>
            <pc:docMk/>
            <pc:sldMk cId="2673058770" sldId="257"/>
            <ac:spMk id="31" creationId="{F176BF01-EFB3-703A-9978-18469EB2169B}"/>
          </ac:spMkLst>
        </pc:spChg>
        <pc:picChg chg="mod">
          <ac:chgData name="Timi Simantov" userId="0f296d55-efd2-44ff-bae4-3b7f382cc01f" providerId="ADAL" clId="{F25BA61B-77F0-44C2-B236-34C9F2459761}" dt="2024-06-20T07:55:15.907" v="18" actId="14100"/>
          <ac:picMkLst>
            <pc:docMk/>
            <pc:sldMk cId="2673058770" sldId="257"/>
            <ac:picMk id="8" creationId="{60124E29-6FE6-995A-6F06-74B27A6789AD}"/>
          </ac:picMkLst>
        </pc:picChg>
        <pc:picChg chg="mod">
          <ac:chgData name="Timi Simantov" userId="0f296d55-efd2-44ff-bae4-3b7f382cc01f" providerId="ADAL" clId="{F25BA61B-77F0-44C2-B236-34C9F2459761}" dt="2024-06-20T07:55:47.178" v="27" actId="1076"/>
          <ac:picMkLst>
            <pc:docMk/>
            <pc:sldMk cId="2673058770" sldId="257"/>
            <ac:picMk id="10" creationId="{410AC4A1-1983-E7F4-C43D-CA4FED847AAF}"/>
          </ac:picMkLst>
        </pc:picChg>
        <pc:picChg chg="del">
          <ac:chgData name="Timi Simantov" userId="0f296d55-efd2-44ff-bae4-3b7f382cc01f" providerId="ADAL" clId="{F25BA61B-77F0-44C2-B236-34C9F2459761}" dt="2024-06-20T07:53:57.729" v="4" actId="478"/>
          <ac:picMkLst>
            <pc:docMk/>
            <pc:sldMk cId="2673058770" sldId="257"/>
            <ac:picMk id="24" creationId="{890E9236-C53C-A1A2-6233-081C8C555ECB}"/>
          </ac:picMkLst>
        </pc:picChg>
      </pc:sldChg>
      <pc:sldChg chg="modSp mod">
        <pc:chgData name="Timi Simantov" userId="0f296d55-efd2-44ff-bae4-3b7f382cc01f" providerId="ADAL" clId="{F25BA61B-77F0-44C2-B236-34C9F2459761}" dt="2024-06-20T07:59:03.861" v="40" actId="6549"/>
        <pc:sldMkLst>
          <pc:docMk/>
          <pc:sldMk cId="952555496" sldId="259"/>
        </pc:sldMkLst>
        <pc:spChg chg="mod">
          <ac:chgData name="Timi Simantov" userId="0f296d55-efd2-44ff-bae4-3b7f382cc01f" providerId="ADAL" clId="{F25BA61B-77F0-44C2-B236-34C9F2459761}" dt="2024-06-20T07:59:03.861" v="40" actId="6549"/>
          <ac:spMkLst>
            <pc:docMk/>
            <pc:sldMk cId="952555496" sldId="259"/>
            <ac:spMk id="5" creationId="{F644F8B9-77ED-14EA-842B-9B98CEBD5E64}"/>
          </ac:spMkLst>
        </pc:spChg>
      </pc:sldChg>
      <pc:sldChg chg="addSp delSp modSp mod">
        <pc:chgData name="Timi Simantov" userId="0f296d55-efd2-44ff-bae4-3b7f382cc01f" providerId="ADAL" clId="{F25BA61B-77F0-44C2-B236-34C9F2459761}" dt="2024-06-20T07:58:48.410" v="38" actId="14100"/>
        <pc:sldMkLst>
          <pc:docMk/>
          <pc:sldMk cId="1544074060" sldId="260"/>
        </pc:sldMkLst>
        <pc:spChg chg="mod">
          <ac:chgData name="Timi Simantov" userId="0f296d55-efd2-44ff-bae4-3b7f382cc01f" providerId="ADAL" clId="{F25BA61B-77F0-44C2-B236-34C9F2459761}" dt="2024-06-20T07:56:38.295" v="32" actId="1076"/>
          <ac:spMkLst>
            <pc:docMk/>
            <pc:sldMk cId="1544074060" sldId="260"/>
            <ac:spMk id="2" creationId="{ABC75CAF-CC48-C7BA-DA40-153A30CBB9DB}"/>
          </ac:spMkLst>
        </pc:spChg>
        <pc:spChg chg="mod">
          <ac:chgData name="Timi Simantov" userId="0f296d55-efd2-44ff-bae4-3b7f382cc01f" providerId="ADAL" clId="{F25BA61B-77F0-44C2-B236-34C9F2459761}" dt="2024-06-20T07:56:40.791" v="33" actId="1076"/>
          <ac:spMkLst>
            <pc:docMk/>
            <pc:sldMk cId="1544074060" sldId="260"/>
            <ac:spMk id="3" creationId="{C28D21EB-7984-303D-C184-5D7D9A640A32}"/>
          </ac:spMkLst>
        </pc:spChg>
        <pc:spChg chg="mod">
          <ac:chgData name="Timi Simantov" userId="0f296d55-efd2-44ff-bae4-3b7f382cc01f" providerId="ADAL" clId="{F25BA61B-77F0-44C2-B236-34C9F2459761}" dt="2024-06-20T07:56:35.231" v="31" actId="1076"/>
          <ac:spMkLst>
            <pc:docMk/>
            <pc:sldMk cId="1544074060" sldId="260"/>
            <ac:spMk id="4" creationId="{B943B1D4-4576-8A9E-69FC-F51F89100EFC}"/>
          </ac:spMkLst>
        </pc:spChg>
        <pc:picChg chg="add mod">
          <ac:chgData name="Timi Simantov" userId="0f296d55-efd2-44ff-bae4-3b7f382cc01f" providerId="ADAL" clId="{F25BA61B-77F0-44C2-B236-34C9F2459761}" dt="2024-06-20T07:58:48.410" v="38" actId="14100"/>
          <ac:picMkLst>
            <pc:docMk/>
            <pc:sldMk cId="1544074060" sldId="260"/>
            <ac:picMk id="6" creationId="{71E946AE-C8AB-381C-E736-437CC319C93A}"/>
          </ac:picMkLst>
        </pc:picChg>
        <pc:picChg chg="del">
          <ac:chgData name="Timi Simantov" userId="0f296d55-efd2-44ff-bae4-3b7f382cc01f" providerId="ADAL" clId="{F25BA61B-77F0-44C2-B236-34C9F2459761}" dt="2024-06-20T07:58:40.133" v="34" actId="478"/>
          <ac:picMkLst>
            <pc:docMk/>
            <pc:sldMk cId="1544074060" sldId="260"/>
            <ac:picMk id="1026" creationId="{46EFFDBA-9AF4-E96B-0F17-DD5B14BFB7D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5302386"/>
            <a:ext cx="36720542" cy="11279752"/>
          </a:xfrm>
        </p:spPr>
        <p:txBody>
          <a:bodyPr anchor="b"/>
          <a:lstStyle>
            <a:lvl1pPr algn="ctr">
              <a:defRPr sz="283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7017128"/>
            <a:ext cx="32400479" cy="7822326"/>
          </a:xfrm>
        </p:spPr>
        <p:txBody>
          <a:bodyPr/>
          <a:lstStyle>
            <a:lvl1pPr marL="0" indent="0" algn="ctr">
              <a:buNone/>
              <a:defRPr sz="11338"/>
            </a:lvl1pPr>
            <a:lvl2pPr marL="2159950" indent="0" algn="ctr">
              <a:buNone/>
              <a:defRPr sz="9449"/>
            </a:lvl2pPr>
            <a:lvl3pPr marL="4319900" indent="0" algn="ctr">
              <a:buNone/>
              <a:defRPr sz="8504"/>
            </a:lvl3pPr>
            <a:lvl4pPr marL="6479850" indent="0" algn="ctr">
              <a:buNone/>
              <a:defRPr sz="7559"/>
            </a:lvl4pPr>
            <a:lvl5pPr marL="8639800" indent="0" algn="ctr">
              <a:buNone/>
              <a:defRPr sz="7559"/>
            </a:lvl5pPr>
            <a:lvl6pPr marL="10799750" indent="0" algn="ctr">
              <a:buNone/>
              <a:defRPr sz="7559"/>
            </a:lvl6pPr>
            <a:lvl7pPr marL="12959700" indent="0" algn="ctr">
              <a:buNone/>
              <a:defRPr sz="7559"/>
            </a:lvl7pPr>
            <a:lvl8pPr marL="15119650" indent="0" algn="ctr">
              <a:buNone/>
              <a:defRPr sz="7559"/>
            </a:lvl8pPr>
            <a:lvl9pPr marL="17279600" indent="0" algn="ctr">
              <a:buNone/>
              <a:defRPr sz="755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93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5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724962"/>
            <a:ext cx="9315138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724962"/>
            <a:ext cx="27405405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0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6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8077332"/>
            <a:ext cx="37260550" cy="13477201"/>
          </a:xfrm>
        </p:spPr>
        <p:txBody>
          <a:bodyPr anchor="b"/>
          <a:lstStyle>
            <a:lvl1pPr>
              <a:defRPr sz="283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1682033"/>
            <a:ext cx="37260550" cy="7087342"/>
          </a:xfrm>
        </p:spPr>
        <p:txBody>
          <a:bodyPr/>
          <a:lstStyle>
            <a:lvl1pPr marL="0" indent="0">
              <a:buNone/>
              <a:defRPr sz="11338">
                <a:solidFill>
                  <a:schemeClr val="tx1"/>
                </a:solidFill>
              </a:defRPr>
            </a:lvl1pPr>
            <a:lvl2pPr marL="2159950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1990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798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398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7997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597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1965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7960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8624810"/>
            <a:ext cx="1836027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8624810"/>
            <a:ext cx="18360271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40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724969"/>
            <a:ext cx="37260550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942328"/>
            <a:ext cx="18275892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1834740"/>
            <a:ext cx="18275892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942328"/>
            <a:ext cx="18365898" cy="3892412"/>
          </a:xfrm>
        </p:spPr>
        <p:txBody>
          <a:bodyPr anchor="b"/>
          <a:lstStyle>
            <a:lvl1pPr marL="0" indent="0">
              <a:buNone/>
              <a:defRPr sz="11338" b="1"/>
            </a:lvl1pPr>
            <a:lvl2pPr marL="2159950" indent="0">
              <a:buNone/>
              <a:defRPr sz="9449" b="1"/>
            </a:lvl2pPr>
            <a:lvl3pPr marL="4319900" indent="0">
              <a:buNone/>
              <a:defRPr sz="8504" b="1"/>
            </a:lvl3pPr>
            <a:lvl4pPr marL="6479850" indent="0">
              <a:buNone/>
              <a:defRPr sz="7559" b="1"/>
            </a:lvl4pPr>
            <a:lvl5pPr marL="8639800" indent="0">
              <a:buNone/>
              <a:defRPr sz="7559" b="1"/>
            </a:lvl5pPr>
            <a:lvl6pPr marL="10799750" indent="0">
              <a:buNone/>
              <a:defRPr sz="7559" b="1"/>
            </a:lvl6pPr>
            <a:lvl7pPr marL="12959700" indent="0">
              <a:buNone/>
              <a:defRPr sz="7559" b="1"/>
            </a:lvl7pPr>
            <a:lvl8pPr marL="15119650" indent="0">
              <a:buNone/>
              <a:defRPr sz="7559" b="1"/>
            </a:lvl8pPr>
            <a:lvl9pPr marL="17279600" indent="0">
              <a:buNone/>
              <a:defRPr sz="75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1834740"/>
            <a:ext cx="18365898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4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1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42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664905"/>
            <a:ext cx="21870323" cy="23024494"/>
          </a:xfrm>
        </p:spPr>
        <p:txBody>
          <a:bodyPr/>
          <a:lstStyle>
            <a:lvl1pPr>
              <a:defRPr sz="15118"/>
            </a:lvl1pPr>
            <a:lvl2pPr>
              <a:defRPr sz="13228"/>
            </a:lvl2pPr>
            <a:lvl3pPr>
              <a:defRPr sz="11338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8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159952"/>
            <a:ext cx="13933330" cy="7559834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664905"/>
            <a:ext cx="21870323" cy="23024494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59950" indent="0">
              <a:buNone/>
              <a:defRPr sz="13228"/>
            </a:lvl2pPr>
            <a:lvl3pPr marL="4319900" indent="0">
              <a:buNone/>
              <a:defRPr sz="11338"/>
            </a:lvl3pPr>
            <a:lvl4pPr marL="6479850" indent="0">
              <a:buNone/>
              <a:defRPr sz="9449"/>
            </a:lvl4pPr>
            <a:lvl5pPr marL="8639800" indent="0">
              <a:buNone/>
              <a:defRPr sz="9449"/>
            </a:lvl5pPr>
            <a:lvl6pPr marL="10799750" indent="0">
              <a:buNone/>
              <a:defRPr sz="9449"/>
            </a:lvl6pPr>
            <a:lvl7pPr marL="12959700" indent="0">
              <a:buNone/>
              <a:defRPr sz="9449"/>
            </a:lvl7pPr>
            <a:lvl8pPr marL="15119650" indent="0">
              <a:buNone/>
              <a:defRPr sz="9449"/>
            </a:lvl8pPr>
            <a:lvl9pPr marL="17279600" indent="0">
              <a:buNone/>
              <a:defRPr sz="944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9719786"/>
            <a:ext cx="13933330" cy="18007107"/>
          </a:xfrm>
        </p:spPr>
        <p:txBody>
          <a:bodyPr/>
          <a:lstStyle>
            <a:lvl1pPr marL="0" indent="0">
              <a:buNone/>
              <a:defRPr sz="7559"/>
            </a:lvl1pPr>
            <a:lvl2pPr marL="2159950" indent="0">
              <a:buNone/>
              <a:defRPr sz="6614"/>
            </a:lvl2pPr>
            <a:lvl3pPr marL="4319900" indent="0">
              <a:buNone/>
              <a:defRPr sz="5669"/>
            </a:lvl3pPr>
            <a:lvl4pPr marL="6479850" indent="0">
              <a:buNone/>
              <a:defRPr sz="4724"/>
            </a:lvl4pPr>
            <a:lvl5pPr marL="8639800" indent="0">
              <a:buNone/>
              <a:defRPr sz="4724"/>
            </a:lvl5pPr>
            <a:lvl6pPr marL="10799750" indent="0">
              <a:buNone/>
              <a:defRPr sz="4724"/>
            </a:lvl6pPr>
            <a:lvl7pPr marL="12959700" indent="0">
              <a:buNone/>
              <a:defRPr sz="4724"/>
            </a:lvl7pPr>
            <a:lvl8pPr marL="15119650" indent="0">
              <a:buNone/>
              <a:defRPr sz="4724"/>
            </a:lvl8pPr>
            <a:lvl9pPr marL="17279600" indent="0">
              <a:buNone/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5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724969"/>
            <a:ext cx="3726055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8624810"/>
            <a:ext cx="3726055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2E13-7464-4BFE-BD7A-0D3048DFB3B8}" type="datetimeFigureOut">
              <a:rPr lang="en-GB" smtClean="0"/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30029347"/>
            <a:ext cx="14580215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30029347"/>
            <a:ext cx="972014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93E6-FFA7-429C-8B36-9C1CEDE51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02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19900" rtl="0" eaLnBrk="1" latinLnBrk="0" hangingPunct="1">
        <a:lnSpc>
          <a:spcPct val="90000"/>
        </a:lnSpc>
        <a:spcBef>
          <a:spcPct val="0"/>
        </a:spcBef>
        <a:buNone/>
        <a:defRPr sz="207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75" indent="-1079975" algn="l" defTabSz="4319900" rtl="0" eaLnBrk="1" latinLnBrk="0" hangingPunct="1">
        <a:lnSpc>
          <a:spcPct val="90000"/>
        </a:lnSpc>
        <a:spcBef>
          <a:spcPts val="4724"/>
        </a:spcBef>
        <a:buFont typeface="Arial" panose="020B0604020202020204" pitchFamily="34" charset="0"/>
        <a:buChar char="•"/>
        <a:defRPr sz="13228" kern="1200">
          <a:solidFill>
            <a:schemeClr val="tx1"/>
          </a:solidFill>
          <a:latin typeface="+mn-lt"/>
          <a:ea typeface="+mn-ea"/>
          <a:cs typeface="+mn-cs"/>
        </a:defRPr>
      </a:lvl1pPr>
      <a:lvl2pPr marL="32399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11338" kern="1200">
          <a:solidFill>
            <a:schemeClr val="tx1"/>
          </a:solidFill>
          <a:latin typeface="+mn-lt"/>
          <a:ea typeface="+mn-ea"/>
          <a:cs typeface="+mn-cs"/>
        </a:defRPr>
      </a:lvl2pPr>
      <a:lvl3pPr marL="53998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598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197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797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396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19962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59575" indent="-1079975" algn="l" defTabSz="4319900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599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798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398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7997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597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1965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79600" algn="l" defTabSz="4319900" rtl="0" eaLnBrk="1" latinLnBrk="0" hangingPunct="1">
        <a:defRPr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qrcode-monkey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news/2019/06/24/theres-movement-better-scientific-posters-are-they-really-better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science.org/content/article/how-prepare-scientific-pos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op-congress.org/poster-presentation-guidelines/" TargetMode="External"/><Relationship Id="rId5" Type="http://schemas.openxmlformats.org/officeDocument/2006/relationships/hyperlink" Target="https://www.youtube.com/watch?v=SYk29tnxASs" TargetMode="External"/><Relationship Id="rId4" Type="http://schemas.openxmlformats.org/officeDocument/2006/relationships/hyperlink" Target="https://www.youtube.com/watch?v=1RwJbhkCA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>
            <a:extLst>
              <a:ext uri="{FF2B5EF4-FFF2-40B4-BE49-F238E27FC236}">
                <a16:creationId xmlns:a16="http://schemas.microsoft.com/office/drawing/2014/main" id="{4267B781-77EC-FD08-0201-61FE4198F357}"/>
              </a:ext>
            </a:extLst>
          </p:cNvPr>
          <p:cNvSpPr txBox="1"/>
          <p:nvPr/>
        </p:nvSpPr>
        <p:spPr>
          <a:xfrm>
            <a:off x="9950641" y="2858529"/>
            <a:ext cx="24764912" cy="1805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5867" dirty="0"/>
              <a:t> </a:t>
            </a:r>
          </a:p>
          <a:p>
            <a:r>
              <a:rPr lang="en-US" sz="5867" dirty="0"/>
              <a:t>*Please remember your e-Poster </a:t>
            </a:r>
            <a:r>
              <a:rPr lang="en-US" sz="5400" dirty="0"/>
              <a:t>should</a:t>
            </a:r>
            <a:r>
              <a:rPr lang="en-US" sz="5867" dirty="0"/>
              <a:t> be a 1-page Landscape PDF.</a:t>
            </a:r>
            <a:endParaRPr sz="5867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03EC4B14-B228-347C-2077-33BE531ED1BE}"/>
              </a:ext>
            </a:extLst>
          </p:cNvPr>
          <p:cNvSpPr txBox="1"/>
          <p:nvPr/>
        </p:nvSpPr>
        <p:spPr>
          <a:xfrm>
            <a:off x="3905980" y="-10951160"/>
            <a:ext cx="16516371" cy="1354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de-DE" sz="8800" dirty="0"/>
              <a:t>This </a:t>
            </a:r>
            <a:r>
              <a:rPr lang="de-DE" sz="8800" dirty="0" err="1"/>
              <a:t>could</a:t>
            </a:r>
            <a:r>
              <a:rPr lang="de-DE" sz="8800" dirty="0"/>
              <a:t> </a:t>
            </a:r>
            <a:r>
              <a:rPr lang="de-DE" sz="8800" dirty="0" err="1"/>
              <a:t>be</a:t>
            </a:r>
            <a:r>
              <a:rPr lang="de-DE" sz="8800" dirty="0"/>
              <a:t> </a:t>
            </a:r>
            <a:r>
              <a:rPr lang="de-DE" sz="8800" dirty="0" err="1"/>
              <a:t>the</a:t>
            </a:r>
            <a:r>
              <a:rPr lang="de-DE" sz="8800" dirty="0"/>
              <a:t> p</a:t>
            </a:r>
            <a:r>
              <a:rPr sz="8800" dirty="0" err="1"/>
              <a:t>oster</a:t>
            </a:r>
            <a:r>
              <a:rPr sz="8800" dirty="0"/>
              <a:t> title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C9175A2-0317-296B-0DEA-41C6B26D6664}"/>
              </a:ext>
            </a:extLst>
          </p:cNvPr>
          <p:cNvSpPr txBox="1"/>
          <p:nvPr/>
        </p:nvSpPr>
        <p:spPr>
          <a:xfrm>
            <a:off x="30350488" y="41128738"/>
            <a:ext cx="7784719" cy="666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4267" dirty="0"/>
              <a:t>This could be your logo.</a:t>
            </a:r>
            <a:endParaRPr sz="4267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4F3FFD-6A59-F508-9BBD-CB8F4932B212}"/>
              </a:ext>
            </a:extLst>
          </p:cNvPr>
          <p:cNvSpPr txBox="1"/>
          <p:nvPr/>
        </p:nvSpPr>
        <p:spPr>
          <a:xfrm>
            <a:off x="1370114" y="6011561"/>
            <a:ext cx="22019275" cy="4524315"/>
          </a:xfrm>
          <a:prstGeom prst="rect">
            <a:avLst/>
          </a:prstGeom>
          <a:noFill/>
        </p:spPr>
        <p:txBody>
          <a:bodyPr wrap="square" lIns="365773" rIns="365773" rtlCol="0">
            <a:spAutoFit/>
          </a:bodyPr>
          <a:lstStyle/>
          <a:p>
            <a:r>
              <a:rPr lang="en-US" sz="4800" u="sng" dirty="0"/>
              <a:t>Background/Methods: </a:t>
            </a:r>
          </a:p>
          <a:p>
            <a:pPr marL="609630" indent="-609630">
              <a:buFont typeface="Arial" panose="020B0604020202020204" pitchFamily="34" charset="0"/>
              <a:buChar char="•"/>
            </a:pPr>
            <a:r>
              <a:rPr lang="en-US" sz="4800" dirty="0"/>
              <a:t>Explain why your study matters in the most concise way possible </a:t>
            </a:r>
          </a:p>
          <a:p>
            <a:pPr marL="609630" indent="-609630">
              <a:buFont typeface="Arial" panose="020B0604020202020204" pitchFamily="34" charset="0"/>
              <a:buChar char="•"/>
            </a:pPr>
            <a:r>
              <a:rPr lang="en-US" sz="4800" dirty="0"/>
              <a:t>Use bullet points to create visual space within the text on your poster</a:t>
            </a:r>
          </a:p>
          <a:p>
            <a:pPr marL="609630" indent="-609630">
              <a:buFont typeface="Arial" panose="020B0604020202020204" pitchFamily="34" charset="0"/>
              <a:buChar char="•"/>
            </a:pPr>
            <a:r>
              <a:rPr lang="en-US" sz="4800" dirty="0"/>
              <a:t>Only include what is necessary </a:t>
            </a:r>
          </a:p>
          <a:p>
            <a:pPr marL="609630" indent="-609630">
              <a:buFont typeface="Arial" panose="020B0604020202020204" pitchFamily="34" charset="0"/>
              <a:buChar char="•"/>
            </a:pPr>
            <a:r>
              <a:rPr lang="en-US" sz="4800" dirty="0"/>
              <a:t>Set the stage for the study </a:t>
            </a:r>
          </a:p>
          <a:p>
            <a:pPr marL="609630" indent="-609630">
              <a:buFont typeface="Arial" panose="020B0604020202020204" pitchFamily="34" charset="0"/>
              <a:buChar char="•"/>
            </a:pPr>
            <a:r>
              <a:rPr lang="en-US" sz="4800" dirty="0"/>
              <a:t>Focus more on the Results and Conclusions than on Background and Methods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EE69F8-DF72-3562-E10F-81446729CD22}"/>
              </a:ext>
            </a:extLst>
          </p:cNvPr>
          <p:cNvSpPr txBox="1"/>
          <p:nvPr/>
        </p:nvSpPr>
        <p:spPr>
          <a:xfrm>
            <a:off x="937076" y="13334579"/>
            <a:ext cx="19853492" cy="7078876"/>
          </a:xfrm>
          <a:prstGeom prst="rect">
            <a:avLst/>
          </a:prstGeom>
          <a:noFill/>
        </p:spPr>
        <p:txBody>
          <a:bodyPr wrap="square" lIns="365773" tIns="60962" rIns="365773" bIns="365773" rtlCol="0">
            <a:spAutoFit/>
          </a:bodyPr>
          <a:lstStyle/>
          <a:p>
            <a:r>
              <a:rPr lang="en-US" sz="4800" u="sng" dirty="0"/>
              <a:t>Methods: 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What did you collect and who did you collect it from? 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How did you find this? 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How did you test it? 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Illustrate your methods if you can.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Why is this study important? 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Who does this research help?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Why is it relevant to attendees?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6858F2-81D8-42BB-296C-F180B6139FEB}"/>
              </a:ext>
            </a:extLst>
          </p:cNvPr>
          <p:cNvSpPr txBox="1"/>
          <p:nvPr/>
        </p:nvSpPr>
        <p:spPr>
          <a:xfrm>
            <a:off x="25970805" y="6642199"/>
            <a:ext cx="15859719" cy="6001643"/>
          </a:xfrm>
          <a:prstGeom prst="rect">
            <a:avLst/>
          </a:prstGeom>
          <a:noFill/>
        </p:spPr>
        <p:txBody>
          <a:bodyPr wrap="square" lIns="365773" rIns="365773" rtlCol="0">
            <a:spAutoFit/>
          </a:bodyPr>
          <a:lstStyle/>
          <a:p>
            <a:r>
              <a:rPr lang="en-US" sz="4800" u="sng" dirty="0"/>
              <a:t>Results/Graphs/Data: </a:t>
            </a:r>
          </a:p>
          <a:p>
            <a:r>
              <a:rPr lang="en-US" sz="4800" dirty="0"/>
              <a:t>You can place here: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Graphs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Charts/Comparisons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Images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r>
              <a:rPr lang="en-US" sz="4800" dirty="0"/>
              <a:t>Tables</a:t>
            </a:r>
          </a:p>
          <a:p>
            <a:r>
              <a:rPr lang="en-US" sz="4800" dirty="0"/>
              <a:t>*</a:t>
            </a:r>
            <a:r>
              <a:rPr lang="en-US" sz="4800" i="1" dirty="0"/>
              <a:t> at least 200 dpi. Good picture quality is essential!</a:t>
            </a:r>
          </a:p>
          <a:p>
            <a:pPr marL="762038" indent="-762038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2BB405-084B-10A4-F7D2-D303B9E3A0C0}"/>
              </a:ext>
            </a:extLst>
          </p:cNvPr>
          <p:cNvSpPr txBox="1"/>
          <p:nvPr/>
        </p:nvSpPr>
        <p:spPr>
          <a:xfrm>
            <a:off x="26431847" y="28451693"/>
            <a:ext cx="13847140" cy="3370166"/>
          </a:xfrm>
          <a:prstGeom prst="rect">
            <a:avLst/>
          </a:prstGeom>
          <a:noFill/>
        </p:spPr>
        <p:txBody>
          <a:bodyPr wrap="square" lIns="365773" rIns="365773" bIns="365773" rtlCol="0">
            <a:spAutoFit/>
          </a:bodyPr>
          <a:lstStyle/>
          <a:p>
            <a:r>
              <a:rPr lang="en-US" sz="4800" u="sng" dirty="0"/>
              <a:t>Further Info: </a:t>
            </a:r>
          </a:p>
          <a:p>
            <a:r>
              <a:rPr lang="en-US" sz="4800" dirty="0"/>
              <a:t>Please read the detailed guidelines: </a:t>
            </a:r>
            <a:r>
              <a:rPr lang="en-US" sz="4800" u="sng" dirty="0">
                <a:solidFill>
                  <a:srgbClr val="0070C0"/>
                </a:solidFill>
              </a:rPr>
              <a:t>https://siop-congress.org/poster-presentation-guidelines/</a:t>
            </a:r>
          </a:p>
          <a:p>
            <a:endParaRPr lang="en-US" sz="4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B195F7-41C8-95CB-7B2C-5CFA9CCE9801}"/>
              </a:ext>
            </a:extLst>
          </p:cNvPr>
          <p:cNvSpPr txBox="1"/>
          <p:nvPr/>
        </p:nvSpPr>
        <p:spPr>
          <a:xfrm>
            <a:off x="25970805" y="20291590"/>
            <a:ext cx="16292757" cy="7874664"/>
          </a:xfrm>
          <a:prstGeom prst="rect">
            <a:avLst/>
          </a:prstGeom>
          <a:noFill/>
        </p:spPr>
        <p:txBody>
          <a:bodyPr wrap="square" lIns="365773" rIns="365773" bIns="365773" rtlCol="0">
            <a:spAutoFit/>
          </a:bodyPr>
          <a:lstStyle/>
          <a:p>
            <a:r>
              <a:rPr lang="en-US" sz="4800" u="sng" dirty="0"/>
              <a:t>Conclusions/Main Finding</a:t>
            </a:r>
          </a:p>
          <a:p>
            <a:pPr marL="914446" indent="-914446">
              <a:buFont typeface="Arial" panose="020B0604020202020204" pitchFamily="34" charset="0"/>
              <a:buChar char="•"/>
            </a:pPr>
            <a:r>
              <a:rPr lang="en-US" sz="4800" dirty="0"/>
              <a:t>Explain to attendees where the research in the field is going, and why it matters to clinicians.</a:t>
            </a:r>
          </a:p>
          <a:p>
            <a:pPr marL="914446" indent="-914446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914446" indent="-914446">
              <a:buFont typeface="Arial" panose="020B0604020202020204" pitchFamily="34" charset="0"/>
              <a:buChar char="•"/>
            </a:pPr>
            <a:r>
              <a:rPr lang="en-US" sz="4800" dirty="0"/>
              <a:t>Emphasize actionable take-home points for optimal attendee learning.</a:t>
            </a:r>
          </a:p>
          <a:p>
            <a:pPr marL="914446" indent="-914446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914446" indent="-914446">
              <a:buFont typeface="Arial" panose="020B0604020202020204" pitchFamily="34" charset="0"/>
              <a:buChar char="•"/>
            </a:pPr>
            <a:r>
              <a:rPr lang="en-US" sz="4800" dirty="0"/>
              <a:t>How does this study help move the field forward/ provide value to clinicians and patients? </a:t>
            </a:r>
          </a:p>
          <a:p>
            <a:endParaRPr lang="en-US" sz="48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176BF01-EFB3-703A-9978-18469EB2169B}"/>
              </a:ext>
            </a:extLst>
          </p:cNvPr>
          <p:cNvSpPr txBox="1"/>
          <p:nvPr/>
        </p:nvSpPr>
        <p:spPr>
          <a:xfrm>
            <a:off x="1535990" y="24891036"/>
            <a:ext cx="188863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i="1" dirty="0"/>
              <a:t>Include less text in your poster and use more tables/charts/graphs to demonstrate findings</a:t>
            </a:r>
            <a:r>
              <a:rPr lang="en-US" sz="4800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4E6E85-3386-7C8C-7431-5C2C5C3AED81}"/>
              </a:ext>
            </a:extLst>
          </p:cNvPr>
          <p:cNvSpPr txBox="1"/>
          <p:nvPr/>
        </p:nvSpPr>
        <p:spPr>
          <a:xfrm>
            <a:off x="1370114" y="27796922"/>
            <a:ext cx="19420454" cy="4108830"/>
          </a:xfrm>
          <a:prstGeom prst="rect">
            <a:avLst/>
          </a:prstGeom>
          <a:noFill/>
        </p:spPr>
        <p:txBody>
          <a:bodyPr wrap="square" lIns="365773" rIns="365773" bIns="365773" rtlCol="0">
            <a:spAutoFit/>
          </a:bodyPr>
          <a:lstStyle/>
          <a:p>
            <a:r>
              <a:rPr lang="en-US" sz="4800" u="sng" dirty="0"/>
              <a:t>Important: </a:t>
            </a:r>
          </a:p>
          <a:p>
            <a:pPr algn="l"/>
            <a:r>
              <a:rPr lang="en-US" sz="4800" dirty="0">
                <a:solidFill>
                  <a:srgbClr val="FF0000"/>
                </a:solidFill>
                <a:latin typeface="Lato" panose="020F0502020204030203" pitchFamily="34" charset="0"/>
              </a:rPr>
              <a:t>Pictures of a sensitive nature should be avoided if it doesn’t add to the content of the poster. (Please note that parents, families and survivors do have access to the poster area)</a:t>
            </a:r>
            <a:endParaRPr lang="en-US" sz="4800" dirty="0">
              <a:solidFill>
                <a:srgbClr val="666666"/>
              </a:solidFill>
              <a:latin typeface="Lato" panose="020F0502020204030203" pitchFamily="34" charset="0"/>
            </a:endParaRPr>
          </a:p>
          <a:p>
            <a:endParaRPr lang="en-US" sz="4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CE03CB-B333-7A65-932F-CFF8158040B5}"/>
              </a:ext>
            </a:extLst>
          </p:cNvPr>
          <p:cNvSpPr txBox="1"/>
          <p:nvPr/>
        </p:nvSpPr>
        <p:spPr>
          <a:xfrm>
            <a:off x="4184262" y="39945330"/>
            <a:ext cx="13847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</a:rPr>
              <a:t>You could insert Acknowledgements, Author Contact Information, Sources, QR Codes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0CEEBDC-6659-308E-8430-553F0026019A}"/>
              </a:ext>
            </a:extLst>
          </p:cNvPr>
          <p:cNvSpPr txBox="1">
            <a:spLocks/>
          </p:cNvSpPr>
          <p:nvPr/>
        </p:nvSpPr>
        <p:spPr>
          <a:xfrm>
            <a:off x="0" y="-53142"/>
            <a:ext cx="43200638" cy="3080895"/>
          </a:xfrm>
          <a:prstGeom prst="rect">
            <a:avLst/>
          </a:prstGeom>
          <a:solidFill>
            <a:schemeClr val="accent1"/>
          </a:solidFill>
          <a:ln w="50800">
            <a:noFill/>
          </a:ln>
        </p:spPr>
        <p:txBody>
          <a:bodyPr vert="horz" lIns="438912" tIns="219456" rIns="438912" bIns="219456" rtlCol="0" anchor="ctr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solidFill>
                  <a:schemeClr val="bg1"/>
                </a:solidFill>
                <a:effectLst>
                  <a:outerShdw blurRad="50800" dist="50800" dir="13560000" sx="0" sy="0" algn="ctr">
                    <a:srgbClr val="000000">
                      <a:alpha val="43130"/>
                    </a:srgbClr>
                  </a:outerShdw>
                </a:effectLst>
              </a:rPr>
              <a:t>THIS COULD BE THE TITLE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Authors, co-authors, institution, etc. could go here</a:t>
            </a:r>
            <a:endParaRPr lang="en-US" altLang="en-US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124E29-6FE6-995A-6F06-74B27A678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925" y="20413455"/>
            <a:ext cx="10370137" cy="37008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892FF5-75D0-CC37-AD19-E52FB63C9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8364" y="12929281"/>
            <a:ext cx="17805198" cy="62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5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8D21EB-7984-303D-C184-5D7D9A64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383" y="1075243"/>
            <a:ext cx="36473297" cy="4061245"/>
          </a:xfrm>
        </p:spPr>
        <p:txBody>
          <a:bodyPr>
            <a:normAutofit/>
          </a:bodyPr>
          <a:lstStyle/>
          <a:p>
            <a:pPr algn="ctr"/>
            <a:r>
              <a:rPr lang="en-US" sz="14667" b="1" dirty="0">
                <a:latin typeface="+mn-lt"/>
                <a:ea typeface="Lato Black" panose="020F0502020204030203" pitchFamily="34" charset="0"/>
                <a:cs typeface="Lato Black" panose="020F0502020204030203" pitchFamily="34" charset="0"/>
              </a:rPr>
              <a:t>How to use QR Codes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43B1D4-4576-8A9E-69FC-F51F89100EFC}"/>
              </a:ext>
            </a:extLst>
          </p:cNvPr>
          <p:cNvSpPr txBox="1">
            <a:spLocks/>
          </p:cNvSpPr>
          <p:nvPr/>
        </p:nvSpPr>
        <p:spPr>
          <a:xfrm>
            <a:off x="2448413" y="16199644"/>
            <a:ext cx="21487288" cy="1392051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0401" b="1" dirty="0">
                <a:cs typeface="Arial" panose="020B0604020202020204" pitchFamily="34" charset="0"/>
              </a:rPr>
              <a:t>How do I</a:t>
            </a:r>
            <a:r>
              <a:rPr lang="en-US" sz="10401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7800" b="1" dirty="0">
                <a:cs typeface="Arial" panose="020B0604020202020204" pitchFamily="34" charset="0"/>
              </a:rPr>
              <a:t>create</a:t>
            </a:r>
            <a:r>
              <a:rPr lang="en-US" sz="10401" b="1" dirty="0">
                <a:cs typeface="Arial" panose="020B0604020202020204" pitchFamily="34" charset="0"/>
              </a:rPr>
              <a:t> a QR code?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8667" dirty="0">
                <a:solidFill>
                  <a:srgbClr val="2196F3"/>
                </a:solidFill>
                <a:cs typeface="Arial" panose="020B0604020202020204" pitchFamily="34" charset="0"/>
                <a:hlinkClick r:id="rId2"/>
              </a:rPr>
              <a:t>https://www.qrcode-monkey.com/</a:t>
            </a:r>
            <a:r>
              <a:rPr lang="en-US" sz="8667" dirty="0">
                <a:solidFill>
                  <a:srgbClr val="2196F3"/>
                </a:solidFill>
                <a:cs typeface="Arial" panose="020B0604020202020204" pitchFamily="34" charset="0"/>
              </a:rPr>
              <a:t> </a:t>
            </a:r>
            <a:r>
              <a:rPr lang="en-US" sz="8667" dirty="0">
                <a:ea typeface="Lato" panose="020F0502020204030203" pitchFamily="34" charset="0"/>
                <a:cs typeface="Lato" panose="020F0502020204030203" pitchFamily="34" charset="0"/>
              </a:rPr>
              <a:t>is free, URLs don’t expire, and you can add unique features like images.</a:t>
            </a:r>
            <a:br>
              <a:rPr lang="en-US" sz="8667" dirty="0"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US" sz="8000" dirty="0">
                <a:solidFill>
                  <a:srgbClr val="2196F3"/>
                </a:solidFill>
                <a:cs typeface="Arial" panose="020B0604020202020204" pitchFamily="34" charset="0"/>
              </a:rPr>
            </a:br>
            <a:endParaRPr lang="en-US" sz="8000" dirty="0">
              <a:solidFill>
                <a:srgbClr val="2196F3"/>
              </a:solidFill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0401" b="1" dirty="0">
                <a:ea typeface="Lato" panose="020F0502020204030203" pitchFamily="34" charset="0"/>
                <a:cs typeface="Lato" panose="020F0502020204030203" pitchFamily="34" charset="0"/>
              </a:rPr>
              <a:t>How do I scan a QR code?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8667" dirty="0">
                <a:ea typeface="Lato" panose="020F0502020204030203" pitchFamily="34" charset="0"/>
                <a:cs typeface="Lato" panose="020F0502020204030203" pitchFamily="34" charset="0"/>
              </a:rPr>
              <a:t>Just take a photo with your phone!</a:t>
            </a:r>
            <a:r>
              <a:rPr lang="en-US" sz="8667" b="1" dirty="0"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8667" dirty="0">
                <a:ea typeface="Lato" panose="020F0502020204030203" pitchFamily="34" charset="0"/>
                <a:cs typeface="Lato" panose="020F0502020204030203" pitchFamily="34" charset="0"/>
              </a:rPr>
              <a:t>All modern  cell phones have built-in QR detection in their cameras. Some phones may need an app.</a:t>
            </a:r>
            <a:br>
              <a:rPr lang="en-US" sz="8000" dirty="0"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8000" dirty="0"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C75CAF-CC48-C7BA-DA40-153A30CBB9DB}"/>
              </a:ext>
            </a:extLst>
          </p:cNvPr>
          <p:cNvSpPr txBox="1"/>
          <p:nvPr/>
        </p:nvSpPr>
        <p:spPr>
          <a:xfrm>
            <a:off x="2448413" y="5838774"/>
            <a:ext cx="20316619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cs typeface="Arial" panose="020B0604020202020204" pitchFamily="34" charset="0"/>
              </a:rPr>
              <a:t>Are QR codes are allowed?</a:t>
            </a:r>
          </a:p>
          <a:p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</a:rPr>
              <a:t>QR Codes may be included in the poster, but cannot link to any promotional or marketing material. If used, they should link to scientific content relevant to the </a:t>
            </a:r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</a:rPr>
              <a:t>Poster</a:t>
            </a: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8000" dirty="0" err="1">
                <a:latin typeface="Calibri" panose="020F0502020204030204" pitchFamily="34" charset="0"/>
                <a:ea typeface="Calibri" panose="020F0502020204030204" pitchFamily="34" charset="0"/>
              </a:rPr>
              <a:t>ie</a:t>
            </a: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</a:rPr>
              <a:t>. additional graphs/images/video clip/CV-publications of the authors)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E946AE-C8AB-381C-E736-437CC319C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3201" y="12188691"/>
            <a:ext cx="11074400" cy="1069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74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3F00E30-1DCD-AD95-9DD1-ADB37668A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9171" y="34813"/>
            <a:ext cx="23211584" cy="4462095"/>
          </a:xfrm>
        </p:spPr>
        <p:txBody>
          <a:bodyPr>
            <a:normAutofit/>
          </a:bodyPr>
          <a:lstStyle/>
          <a:p>
            <a:r>
              <a:rPr lang="en-US" sz="14667" b="1" dirty="0"/>
              <a:t>Additional Resources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44F8B9-77ED-14EA-842B-9B98CEBD5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6189784"/>
            <a:ext cx="43200637" cy="22456404"/>
          </a:xfrm>
        </p:spPr>
        <p:txBody>
          <a:bodyPr>
            <a:normAutofit/>
          </a:bodyPr>
          <a:lstStyle/>
          <a:p>
            <a:pPr marL="2160043" lvl="1" indent="0">
              <a:buNone/>
            </a:pPr>
            <a:r>
              <a:rPr lang="en-US" sz="8000" dirty="0"/>
              <a:t>Make a better poster. Learn more here: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>
                <a:hlinkClick r:id="rId2"/>
              </a:rPr>
              <a:t>https://www.science.org/content/article/how-prepare-scientific-poster</a:t>
            </a:r>
            <a:endParaRPr lang="en-US" sz="8000" dirty="0"/>
          </a:p>
          <a:p>
            <a:pPr marL="2160043" lvl="1" indent="0">
              <a:buNone/>
            </a:pPr>
            <a:endParaRPr lang="en-US" sz="8000" dirty="0"/>
          </a:p>
          <a:p>
            <a:pPr marL="2160043" lvl="1" indent="0">
              <a:buNone/>
            </a:pPr>
            <a:r>
              <a:rPr lang="en-US" sz="8000" dirty="0">
                <a:hlinkClick r:id="rId3"/>
              </a:rPr>
              <a:t>https://www.insidehighered.com/news/2019/06/24/theres-movement-better-scientific-posters-are-they-really-better</a:t>
            </a:r>
            <a:r>
              <a:rPr lang="en-US" sz="8000" dirty="0"/>
              <a:t> </a:t>
            </a:r>
          </a:p>
          <a:p>
            <a:pPr marL="0" indent="0">
              <a:buNone/>
            </a:pPr>
            <a:endParaRPr lang="en-US" sz="8000" dirty="0"/>
          </a:p>
          <a:p>
            <a:pPr marL="2160043" lvl="1" indent="0">
              <a:buNone/>
            </a:pPr>
            <a:r>
              <a:rPr lang="en-US" sz="8000" dirty="0"/>
              <a:t>Watch these YouTube Videos:</a:t>
            </a:r>
            <a:br>
              <a:rPr lang="en-US" sz="8000" dirty="0"/>
            </a:br>
            <a:endParaRPr lang="en-US" sz="8000" dirty="0"/>
          </a:p>
          <a:p>
            <a:pPr marL="2160043" lvl="1" indent="0">
              <a:buNone/>
            </a:pPr>
            <a:r>
              <a:rPr lang="en-US" sz="8000" dirty="0">
                <a:hlinkClick r:id="rId4"/>
              </a:rPr>
              <a:t>How to create a better research poster in less time (#betterposter Generation 1) – YouTube</a:t>
            </a:r>
            <a:endParaRPr lang="en-US" sz="8000" dirty="0"/>
          </a:p>
          <a:p>
            <a:pPr marL="2160043" lvl="1" indent="0">
              <a:buNone/>
            </a:pPr>
            <a:br>
              <a:rPr lang="en-US" sz="8000" dirty="0"/>
            </a:br>
            <a:r>
              <a:rPr lang="en-US" sz="8000" dirty="0">
                <a:hlinkClick r:id="rId5"/>
              </a:rPr>
              <a:t>How to create a better research poster in less time (#betterposter Generation 2). - YouTube</a:t>
            </a:r>
            <a:br>
              <a:rPr lang="en-US" sz="8000" dirty="0"/>
            </a:br>
            <a:endParaRPr lang="en-US" sz="8000" dirty="0"/>
          </a:p>
          <a:p>
            <a:pPr marL="2160043" lvl="1" indent="0">
              <a:buNone/>
            </a:pPr>
            <a:r>
              <a:rPr lang="en-US" sz="8000" b="1" dirty="0"/>
              <a:t>Most important, please read the detailed poster guidelines for SIOP 2024</a:t>
            </a:r>
            <a:r>
              <a:rPr lang="en-US" sz="8000" dirty="0"/>
              <a:t>: </a:t>
            </a:r>
          </a:p>
          <a:p>
            <a:pPr marL="2160043" lvl="1" indent="0">
              <a:buNone/>
            </a:pPr>
            <a:br>
              <a:rPr lang="en-US" sz="8000" dirty="0">
                <a:hlinkClick r:id="rId6"/>
              </a:rPr>
            </a:br>
            <a:r>
              <a:rPr lang="en-US" sz="8000" dirty="0">
                <a:hlinkClick r:id="rId6"/>
              </a:rPr>
              <a:t>https://siop-congress.org/poster-presentation-guidelines/</a:t>
            </a:r>
            <a:r>
              <a:rPr lang="en-US" sz="8000" dirty="0"/>
              <a:t> </a:t>
            </a:r>
          </a:p>
          <a:p>
            <a:pPr marL="2160043" lvl="1" indent="0">
              <a:buNone/>
            </a:pPr>
            <a:endParaRPr lang="en-US" sz="8000" dirty="0"/>
          </a:p>
          <a:p>
            <a:pPr marL="2160043" lvl="1" indent="0">
              <a:buNone/>
            </a:pPr>
            <a:endParaRPr lang="en-US" sz="8000" dirty="0"/>
          </a:p>
          <a:p>
            <a:endParaRPr lang="en-US" sz="8000" dirty="0"/>
          </a:p>
          <a:p>
            <a:pPr marL="0" indent="0">
              <a:buNone/>
            </a:pPr>
            <a:endParaRPr lang="en-US" sz="8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60860-98E1-6E3C-7861-6A4199CCBC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23507" y="24546147"/>
            <a:ext cx="11370854" cy="758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5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TaxCatchAll xmlns="eb3f7de7-c935-4ca6-a12c-1f73773710ec" xsi:nil="true"/>
    <lcf76f155ced4ddcb4097134ff3c332f xmlns="f10caed2-b4c0-4a7a-a5b4-1c80dc7a71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0FFBA5FEF178604EA49060B1C6ABDD54" ma:contentTypeVersion="13" ma:contentTypeDescription="" ma:contentTypeScope="" ma:versionID="ea87d86a1e78480ed4aa5a42ec6b3fd0">
  <xsd:schema xmlns:xsd="http://www.w3.org/2001/XMLSchema" xmlns:xs="http://www.w3.org/2001/XMLSchema" xmlns:p="http://schemas.microsoft.com/office/2006/metadata/properties" xmlns:ns2="eb3f7de7-c935-4ca6-a12c-1f73773710ec" xmlns:ns3="f10caed2-b4c0-4a7a-a5b4-1c80dc7a7177" targetNamespace="http://schemas.microsoft.com/office/2006/metadata/properties" ma:root="true" ma:fieldsID="79d574c12c334926af07870a797bbde9" ns2:_="" ns3:_="">
    <xsd:import namespace="eb3f7de7-c935-4ca6-a12c-1f73773710ec"/>
    <xsd:import namespace="f10caed2-b4c0-4a7a-a5b4-1c80dc7a7177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caed2-b4c0-4a7a-a5b4-1c80dc7a7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6A0AA6-2BD7-4DBE-AC42-B003EBA5D58F}">
  <ds:schemaRefs>
    <ds:schemaRef ds:uri="http://purl.org/dc/terms/"/>
    <ds:schemaRef ds:uri="http://purl.org/dc/elements/1.1/"/>
    <ds:schemaRef ds:uri="http://schemas.microsoft.com/office/2006/metadata/properties"/>
    <ds:schemaRef ds:uri="f10caed2-b4c0-4a7a-a5b4-1c80dc7a7177"/>
    <ds:schemaRef ds:uri="http://schemas.microsoft.com/office/infopath/2007/PartnerControls"/>
    <ds:schemaRef ds:uri="http://schemas.microsoft.com/office/2006/documentManagement/types"/>
    <ds:schemaRef ds:uri="eb3f7de7-c935-4ca6-a12c-1f73773710e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927E5B3-2645-4745-9906-B3417090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707313-EA2B-4186-B028-6A4982CBF5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f10caed2-b4c0-4a7a-a5b4-1c80dc7a7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4229</TotalTime>
  <Words>544</Words>
  <Application>Microsoft Office PowerPoint</Application>
  <PresentationFormat>Custom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Times New Roman</vt:lpstr>
      <vt:lpstr>Office 2013 - 2022 Theme</vt:lpstr>
      <vt:lpstr>PowerPoint Presentation</vt:lpstr>
      <vt:lpstr>How to use QR Codes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Valentina Danielsen</dc:creator>
  <cp:lastModifiedBy>Timi Simantov</cp:lastModifiedBy>
  <cp:revision>4</cp:revision>
  <dcterms:created xsi:type="dcterms:W3CDTF">2022-05-09T13:50:47Z</dcterms:created>
  <dcterms:modified xsi:type="dcterms:W3CDTF">2024-06-23T08:47:25Z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0x01010037EA2DD516505C4D92B92F8677CFB685000FFBA5FEF178604EA49060B1C6ABDD54</vt:lpwstr>
  </property>
  <property fmtid="{D5CDD505-2E9C-101B-9397-08002B2CF9AE}" pid="3" name="MediaServiceImageTags">
    <vt:lpwstr/>
  </property>
</Properties>
</file>