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handoutMasterIdLst>
    <p:handoutMasterId r:id="rId7"/>
  </p:handoutMasterIdLst>
  <p:sldIdLst>
    <p:sldId id="256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09A"/>
    <a:srgbClr val="27348B"/>
    <a:srgbClr val="034DA2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toriya Petrova" userId="958d16a7-4d34-45ce-a251-7112068e4238" providerId="ADAL" clId="{B4737EA2-CFC8-4C14-B61E-C16C5BED5A58}"/>
    <pc:docChg chg="addSld delSld">
      <pc:chgData name="Viktoriya Petrova" userId="958d16a7-4d34-45ce-a251-7112068e4238" providerId="ADAL" clId="{B4737EA2-CFC8-4C14-B61E-C16C5BED5A58}" dt="2023-02-17T13:21:12.042" v="1" actId="47"/>
      <pc:docMkLst>
        <pc:docMk/>
      </pc:docMkLst>
      <pc:sldChg chg="new del">
        <pc:chgData name="Viktoriya Petrova" userId="958d16a7-4d34-45ce-a251-7112068e4238" providerId="ADAL" clId="{B4737EA2-CFC8-4C14-B61E-C16C5BED5A58}" dt="2023-02-17T13:21:12.042" v="1" actId="47"/>
        <pc:sldMkLst>
          <pc:docMk/>
          <pc:sldMk cId="4014910537" sldId="2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E953-E22A-43B0-8DBC-664B52E47326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67EE2-E1D0-47E0-996B-9FE6BE31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178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7348B"/>
              </a:buClr>
              <a:defRPr/>
            </a:lvl1pPr>
            <a:lvl2pPr>
              <a:buClr>
                <a:srgbClr val="27348B"/>
              </a:buClr>
              <a:defRPr/>
            </a:lvl2pPr>
            <a:lvl3pPr>
              <a:buClr>
                <a:srgbClr val="27348B"/>
              </a:buClr>
              <a:defRPr/>
            </a:lvl3pPr>
            <a:lvl4pPr>
              <a:buClr>
                <a:srgbClr val="27348B"/>
              </a:buClr>
              <a:defRPr/>
            </a:lvl4pPr>
            <a:lvl5pPr>
              <a:buClr>
                <a:srgbClr val="27348B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728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28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703" y="1158388"/>
            <a:ext cx="5649097" cy="5018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158388"/>
            <a:ext cx="5657335" cy="5018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857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67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703" y="1164772"/>
            <a:ext cx="11458832" cy="5012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2794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64DE79-268F-4C1A-8933-263129D2AF90}" type="datetimeFigureOut">
              <a:rPr lang="en-US" smtClean="0"/>
              <a:pPr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599" y="6279437"/>
            <a:ext cx="47208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13734" y="6279437"/>
            <a:ext cx="461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7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3" r:id="rId2"/>
    <p:sldLayoutId id="2147483674" r:id="rId3"/>
    <p:sldLayoutId id="2147483675" r:id="rId4"/>
    <p:sldLayoutId id="214748368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140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7348B"/>
        </a:buClr>
        <a:buFontTx/>
        <a:buBlip>
          <a:blip r:embed="rId8"/>
        </a:buBlip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3509" y="300446"/>
            <a:ext cx="11606942" cy="522515"/>
          </a:xfrm>
          <a:prstGeom prst="rect">
            <a:avLst/>
          </a:prstGeom>
          <a:solidFill>
            <a:srgbClr val="034D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PRESENTATION TITLE HERE</a:t>
            </a:r>
            <a:endParaRPr lang="en-US" sz="3200" spc="-1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6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0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9" ma:contentTypeDescription="Create a new document." ma:contentTypeScope="" ma:versionID="ca7f634443aa9134b9882ccd5ce4811b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961f349a54716eed0bd179375f8ccdd4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b3f7de7-c935-4ca6-a12c-1f73773710ec" xsi:nil="true"/>
    <_ip_UnifiedCompliancePolicyProperties xmlns="http://schemas.microsoft.com/sharepoint/v3" xsi:nil="true"/>
    <lcf76f155ced4ddcb4097134ff3c332f xmlns="f41fa17a-99c4-4c5f-bcb4-a52bd907e64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AC6CD8-D59B-4D5E-AA09-126889E05E3E}"/>
</file>

<file path=customXml/itemProps2.xml><?xml version="1.0" encoding="utf-8"?>
<ds:datastoreItem xmlns:ds="http://schemas.openxmlformats.org/officeDocument/2006/customXml" ds:itemID="{892E38B8-EC28-4A9F-947E-D167C7665AD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f41fa17a-99c4-4c5f-bcb4-a52bd907e64f"/>
    <ds:schemaRef ds:uri="eb3f7de7-c935-4ca6-a12c-1f73773710ec"/>
    <ds:schemaRef ds:uri="http://schemas.microsoft.com/sharepoint/v3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0F5DCDF-07F9-43F4-A3F7-5A246D80C5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5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Viktoriya Petrova</cp:lastModifiedBy>
  <cp:revision>45</cp:revision>
  <dcterms:created xsi:type="dcterms:W3CDTF">2014-11-13T11:48:20Z</dcterms:created>
  <dcterms:modified xsi:type="dcterms:W3CDTF">2023-02-17T13:21:14Z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  <property fmtid="{D5CDD505-2E9C-101B-9397-08002B2CF9AE}" pid="3" name="MediaServiceImageTags">
    <vt:lpwstr/>
  </property>
</Properties>
</file>