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F05B2-1C34-4EFA-8B01-A16EB86A1563}" v="18" dt="2023-07-26T12:06:51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00" d="100"/>
          <a:sy n="100" d="100"/>
        </p:scale>
        <p:origin x="-528" y="-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E80F05B2-1C34-4EFA-8B01-A16EB86A1563}"/>
    <pc:docChg chg="undo custSel modSld">
      <pc:chgData name="Timi Simantov" userId="0f296d55-efd2-44ff-bae4-3b7f382cc01f" providerId="ADAL" clId="{E80F05B2-1C34-4EFA-8B01-A16EB86A1563}" dt="2023-07-26T12:07:41.424" v="30" actId="207"/>
      <pc:docMkLst>
        <pc:docMk/>
      </pc:docMkLst>
      <pc:sldChg chg="addSp delSp modSp mod">
        <pc:chgData name="Timi Simantov" userId="0f296d55-efd2-44ff-bae4-3b7f382cc01f" providerId="ADAL" clId="{E80F05B2-1C34-4EFA-8B01-A16EB86A1563}" dt="2023-07-26T12:07:41.424" v="30" actId="207"/>
        <pc:sldMkLst>
          <pc:docMk/>
          <pc:sldMk cId="2879043080" sldId="257"/>
        </pc:sldMkLst>
        <pc:spChg chg="mod">
          <ac:chgData name="Timi Simantov" userId="0f296d55-efd2-44ff-bae4-3b7f382cc01f" providerId="ADAL" clId="{E80F05B2-1C34-4EFA-8B01-A16EB86A1563}" dt="2023-07-26T12:07:41.424" v="30" actId="207"/>
          <ac:spMkLst>
            <pc:docMk/>
            <pc:sldMk cId="2879043080" sldId="257"/>
            <ac:spMk id="2" creationId="{C20E0AE7-2BB3-DEDF-DDB8-1CE8EA62E778}"/>
          </ac:spMkLst>
        </pc:spChg>
        <pc:spChg chg="add del">
          <ac:chgData name="Timi Simantov" userId="0f296d55-efd2-44ff-bae4-3b7f382cc01f" providerId="ADAL" clId="{E80F05B2-1C34-4EFA-8B01-A16EB86A1563}" dt="2023-07-26T12:05:48.619" v="16" actId="478"/>
          <ac:spMkLst>
            <pc:docMk/>
            <pc:sldMk cId="2879043080" sldId="257"/>
            <ac:spMk id="3" creationId="{52DDF119-C238-88DA-D7BD-B1A4787A71E3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4" creationId="{9D5E3ABA-5058-F8C8-2AF2-F255E014CEA3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5" creationId="{80D3D0E1-73C5-33D4-8CDF-8BD52A7A7A3D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6" creationId="{76A5114C-87E6-00EA-EC3E-E0BCA423BB56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7" creationId="{8BC89006-1259-3006-6BD1-64CE68BB98A6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8" creationId="{1C610461-C432-0263-7D8D-A07B3158446A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9" creationId="{C16F3C2B-6167-428C-177A-D7A487B15649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0" creationId="{227F70EF-ED19-CB89-C170-F6CD26F09C07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1" creationId="{1C36C7AB-624A-01E7-BC6D-E78C027B64FC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2" creationId="{DDDB6A65-CB12-B80F-FA75-A56D865C4986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3" creationId="{B2F1AE59-9397-5D8B-4073-26E81222D65B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4" creationId="{B49AB76D-95E6-6E16-A816-C21F085BACC1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5" creationId="{6661E4D5-0D49-7FDE-6A2D-85F777CDCA87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6" creationId="{4724DA80-ADF5-FCEE-99E7-38E7D7679E25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7" creationId="{D93F4DC8-86F5-2260-8B24-073E67E5E3C1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8" creationId="{840FE2A1-BCE6-1B3F-115E-A47FAAE0682F}"/>
          </ac:spMkLst>
        </pc:spChg>
        <pc:spChg chg="add mod">
          <ac:chgData name="Timi Simantov" userId="0f296d55-efd2-44ff-bae4-3b7f382cc01f" providerId="ADAL" clId="{E80F05B2-1C34-4EFA-8B01-A16EB86A1563}" dt="2023-07-26T12:02:45.424" v="1"/>
          <ac:spMkLst>
            <pc:docMk/>
            <pc:sldMk cId="2879043080" sldId="257"/>
            <ac:spMk id="19" creationId="{BDBBFF57-2D39-5E55-6938-A1C52954D2E0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0" creationId="{E7309E7B-E9F1-0621-82B5-D2FDE49B66D6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1" creationId="{41F309B7-B174-2A8D-0643-C6F5DD411DA2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2" creationId="{2316F0B0-1A5D-49DA-73FB-1E5872B09424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3" creationId="{43C4CB19-4A51-6375-BC85-13B8E3E436D7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4" creationId="{1AF7A110-9894-5F1B-1B7E-98A013272177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5" creationId="{BE93C406-0319-DFFB-3C14-0B44CA4ECC08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6" creationId="{2FABA845-770D-90EC-F0D4-F58F168E162A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7" creationId="{E92D0983-5619-2CD7-2D55-72CCC320DABA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8" creationId="{653A2E44-8E30-11F1-9AB2-CB21CFFA1E83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29" creationId="{09127C26-275B-B2BB-5A1B-B48F66807E0F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0" creationId="{7E59ADB0-4ECC-227B-26C1-075D465B35C5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1" creationId="{D0577909-C7BB-E96B-6EB2-5BE379A06CA8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2" creationId="{07F1E4F4-9078-74EF-BBC5-C4EF022B6E3B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3" creationId="{72D8A7AA-8BA6-B0A9-D7FB-FA9035BECC59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4" creationId="{4DF61759-4AEC-A02E-2069-947D260F124F}"/>
          </ac:spMkLst>
        </pc:spChg>
        <pc:spChg chg="add mod">
          <ac:chgData name="Timi Simantov" userId="0f296d55-efd2-44ff-bae4-3b7f382cc01f" providerId="ADAL" clId="{E80F05B2-1C34-4EFA-8B01-A16EB86A1563}" dt="2023-07-26T12:03:26.149" v="4"/>
          <ac:spMkLst>
            <pc:docMk/>
            <pc:sldMk cId="2879043080" sldId="257"/>
            <ac:spMk id="35" creationId="{A824B16C-9013-7043-84E8-3FBB0ABB3F58}"/>
          </ac:spMkLst>
        </pc:spChg>
        <pc:spChg chg="add del mod">
          <ac:chgData name="Timi Simantov" userId="0f296d55-efd2-44ff-bae4-3b7f382cc01f" providerId="ADAL" clId="{E80F05B2-1C34-4EFA-8B01-A16EB86A1563}" dt="2023-07-26T12:04:25.793" v="10"/>
          <ac:spMkLst>
            <pc:docMk/>
            <pc:sldMk cId="2879043080" sldId="257"/>
            <ac:spMk id="36" creationId="{D0BEFA17-9813-F25C-384A-E9A2A6E53209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37" creationId="{EE3A9B38-FF08-3A5B-FA58-7094BB780107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38" creationId="{B167E5DC-358E-5776-D14F-BDE81D854BAB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39" creationId="{0A5DEC03-FBCD-F367-07F3-06F780B78C8E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0" creationId="{781742F7-18A2-C337-7901-8561238636B8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1" creationId="{59F15347-B717-357F-923D-E27B0302F373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2" creationId="{89DA9136-CE56-3239-C0BE-D4A1ECCA06F1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3" creationId="{FD241857-3DA8-BE31-E938-EACEE1C6BBAD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4" creationId="{EA368603-69EA-9488-55A9-8F6B1DE88459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5" creationId="{F29D5E07-AB86-D4C7-3D0C-C3BB3F865D73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6" creationId="{2317E202-D0A5-C2CB-595F-D262AFBCCBA7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7" creationId="{31F4251A-14A8-25A8-F951-3EAF8C781AF4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8" creationId="{351D2781-FA1E-E01C-F523-01E11599CC85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49" creationId="{1738971E-4CA5-6919-FF15-C3161648565C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50" creationId="{6465994E-D8F9-809C-1520-28C4DC2BB8D7}"/>
          </ac:spMkLst>
        </pc:spChg>
        <pc:spChg chg="add del mod">
          <ac:chgData name="Timi Simantov" userId="0f296d55-efd2-44ff-bae4-3b7f382cc01f" providerId="ADAL" clId="{E80F05B2-1C34-4EFA-8B01-A16EB86A1563}" dt="2023-07-26T12:04:23.316" v="8"/>
          <ac:spMkLst>
            <pc:docMk/>
            <pc:sldMk cId="2879043080" sldId="257"/>
            <ac:spMk id="51" creationId="{5D213DF8-44C4-5604-5A9F-117B476DDA32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2" creationId="{CE38C732-42CD-7C0B-639F-50137BCD70E8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3" creationId="{12816220-B165-0D11-A1CB-6103E65238FC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4" creationId="{66998F8E-D46B-55E0-90D9-1E0A11E62D65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5" creationId="{BE42757B-022E-A917-CFBE-FDDFC6F9E4FE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6" creationId="{11FE949C-5206-470D-79C6-3014642DFA85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7" creationId="{AA66229A-FF1E-C0D7-FD32-C290DC946D85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8" creationId="{89355E0A-B82A-E920-BE94-6A760C45F231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59" creationId="{73A16A0D-FE69-0FDA-5542-8F0F9B0B245E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0" creationId="{CB0E86BD-9179-1DA0-9413-4BF597F49231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1" creationId="{C05DE406-C840-7E95-ABB5-E2629084C420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2" creationId="{29F67F32-B54F-9BAD-3571-B9C3A3D50D8B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3" creationId="{D67AA729-6EE7-3CAB-A75B-85BBE3C16B6D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4" creationId="{30E818A0-45A0-E285-3611-BAA6348C1C84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5" creationId="{5F0FF1AF-2218-5EB7-23FA-422F675C347F}"/>
          </ac:spMkLst>
        </pc:spChg>
        <pc:spChg chg="add del mod">
          <ac:chgData name="Timi Simantov" userId="0f296d55-efd2-44ff-bae4-3b7f382cc01f" providerId="ADAL" clId="{E80F05B2-1C34-4EFA-8B01-A16EB86A1563}" dt="2023-07-26T12:04:29.768" v="12"/>
          <ac:spMkLst>
            <pc:docMk/>
            <pc:sldMk cId="2879043080" sldId="257"/>
            <ac:spMk id="66" creationId="{DC5D5B88-B5DC-5541-2CFB-0019D277BD25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67" creationId="{36B1A402-8AA9-FE19-6766-89B80DE53413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68" creationId="{97979982-04BE-2396-37F0-097FA877C54E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69" creationId="{EE839896-113F-CCA4-6AC0-68EC002B5F0D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0" creationId="{19CCCE43-1486-7467-A8F8-81E6D54A92E3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1" creationId="{8CD23D7E-9A97-F3DD-ACD4-0A5408732925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2" creationId="{93943F0E-0915-9022-48DA-6F43AB59623D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3" creationId="{B5E1747D-383E-FBCE-2723-D6A177CE8CEC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4" creationId="{1FFFDFEF-BE5A-9F45-E9C1-F7666A260414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5" creationId="{7098C3DE-C8C1-78B7-3628-9E4BDD6B964A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6" creationId="{05152185-31F3-9B9B-F2F2-F77F7BCCC722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7" creationId="{FB2DF016-5B58-963F-4A0F-1A61075A671C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8" creationId="{C85A9FFF-C533-8048-71ED-3F11DAAD6A3E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79" creationId="{C5C120D6-43B4-2C49-6B31-19646275FAC1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80" creationId="{D74BB808-BB51-D820-0B23-009A292C4F5F}"/>
          </ac:spMkLst>
        </pc:spChg>
        <pc:spChg chg="add del mod">
          <ac:chgData name="Timi Simantov" userId="0f296d55-efd2-44ff-bae4-3b7f382cc01f" providerId="ADAL" clId="{E80F05B2-1C34-4EFA-8B01-A16EB86A1563}" dt="2023-07-26T12:04:37.380" v="15"/>
          <ac:spMkLst>
            <pc:docMk/>
            <pc:sldMk cId="2879043080" sldId="257"/>
            <ac:spMk id="81" creationId="{F4084B82-5D8B-A1E6-096B-617D0B2D9BB5}"/>
          </ac:spMkLst>
        </pc:spChg>
        <pc:spChg chg="add del mod">
          <ac:chgData name="Timi Simantov" userId="0f296d55-efd2-44ff-bae4-3b7f382cc01f" providerId="ADAL" clId="{E80F05B2-1C34-4EFA-8B01-A16EB86A1563}" dt="2023-07-26T12:06:20.563" v="20"/>
          <ac:spMkLst>
            <pc:docMk/>
            <pc:sldMk cId="2879043080" sldId="257"/>
            <ac:spMk id="84" creationId="{CF5AA2E5-7223-CE6F-51ED-91CF6D090C08}"/>
          </ac:spMkLst>
        </pc:spChg>
        <pc:graphicFrameChg chg="add mod">
          <ac:chgData name="Timi Simantov" userId="0f296d55-efd2-44ff-bae4-3b7f382cc01f" providerId="ADAL" clId="{E80F05B2-1C34-4EFA-8B01-A16EB86A1563}" dt="2023-07-26T12:07:08.256" v="28" actId="1076"/>
          <ac:graphicFrameMkLst>
            <pc:docMk/>
            <pc:sldMk cId="2879043080" sldId="257"/>
            <ac:graphicFrameMk id="82" creationId="{2184B2CF-E7F7-954E-720B-A95636B56621}"/>
          </ac:graphicFrameMkLst>
        </pc:graphicFrameChg>
        <pc:graphicFrameChg chg="add del mod">
          <ac:chgData name="Timi Simantov" userId="0f296d55-efd2-44ff-bae4-3b7f382cc01f" providerId="ADAL" clId="{E80F05B2-1C34-4EFA-8B01-A16EB86A1563}" dt="2023-07-26T12:06:36.508" v="24"/>
          <ac:graphicFrameMkLst>
            <pc:docMk/>
            <pc:sldMk cId="2879043080" sldId="257"/>
            <ac:graphicFrameMk id="83" creationId="{BF9CFF9A-E247-5427-3BD1-892425C33DF2}"/>
          </ac:graphicFrameMkLst>
        </pc:graphicFrameChg>
        <pc:graphicFrameChg chg="add mod">
          <ac:chgData name="Timi Simantov" userId="0f296d55-efd2-44ff-bae4-3b7f382cc01f" providerId="ADAL" clId="{E80F05B2-1C34-4EFA-8B01-A16EB86A1563}" dt="2023-07-26T12:07:10.971" v="29" actId="1076"/>
          <ac:graphicFrameMkLst>
            <pc:docMk/>
            <pc:sldMk cId="2879043080" sldId="257"/>
            <ac:graphicFrameMk id="85" creationId="{6B5C9235-99F9-9EAC-662C-EC2F4515006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D7B2-1410-A3F0-D43E-3307B77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E690-72A1-625C-BEEA-708712A8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4B46-0287-B000-35A4-DFFBB7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5C3-0679-D198-F943-AAD2D86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FF31-DCBB-BCE9-3071-43ABCD5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0F49-B0A6-28E4-0A4F-DEFE4468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507D-676F-702B-109B-A1275CDC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E522-1260-DF6F-461E-4122102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D27-04EF-18E7-6D8C-0593D59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610-AC5D-4539-31D8-5C1061B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5EF0-ED7C-3998-6776-2E82EB5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7A4C-AE41-3795-FE57-8B155611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F412-02F9-F732-9344-5C29E3C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7B49-2A3C-0641-200A-AF7A4C6F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E8-5051-6F5E-AE63-03C0A89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700-5656-9F02-65BD-DD601395A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52" y="429781"/>
            <a:ext cx="8502025" cy="624431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rgbClr val="0C4DA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9531-5DFA-58FB-2691-D73904F4F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353" y="1346549"/>
            <a:ext cx="10971755" cy="4384110"/>
          </a:xfrm>
        </p:spPr>
        <p:txBody>
          <a:bodyPr/>
          <a:lstStyle>
            <a:lvl1pPr>
              <a:buClr>
                <a:srgbClr val="0C4DA2"/>
              </a:buClr>
              <a:defRPr>
                <a:latin typeface="Lato" panose="020F0502020204030203" pitchFamily="34" charset="0"/>
              </a:defRPr>
            </a:lvl1pPr>
            <a:lvl2pPr>
              <a:buClr>
                <a:srgbClr val="0C4DA2"/>
              </a:buClr>
              <a:defRPr>
                <a:latin typeface="Lato" panose="020F0502020204030203" pitchFamily="34" charset="0"/>
              </a:defRPr>
            </a:lvl2pPr>
            <a:lvl3pPr>
              <a:buClr>
                <a:srgbClr val="0C4DA2"/>
              </a:buClr>
              <a:defRPr>
                <a:latin typeface="Lato" panose="020F0502020204030203" pitchFamily="34" charset="0"/>
              </a:defRPr>
            </a:lvl3pPr>
            <a:lvl4pPr>
              <a:buClr>
                <a:srgbClr val="0C4DA2"/>
              </a:buClr>
              <a:defRPr>
                <a:latin typeface="Lato" panose="020F0502020204030203" pitchFamily="34" charset="0"/>
              </a:defRPr>
            </a:lvl4pPr>
            <a:lvl5pPr>
              <a:buClr>
                <a:srgbClr val="0C4DA2"/>
              </a:buCl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AE1-C830-6BA0-F0A8-10FD3B8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2208-534B-F79C-619B-0DB53257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5CC-1E86-C76E-7453-0F3076B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E50B-02FC-006A-3E1E-E44A235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B4C4-7A31-536D-4F90-BC42FC1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F75-F969-5865-B236-8A6579A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8BA-BABE-4282-1453-6F31BBB3E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5675-B10C-025C-5992-92DD9E19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B1E4-7B5E-7A54-460C-9D43014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D717-8FD5-FBA4-4DCB-77843C4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78DD-DEA1-507A-9C52-EFB5719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4204-8228-6178-4DA4-7DDDA97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B1E-6067-209A-0F81-F195AC6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FE-54A3-B56A-5363-B2904A05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EFF-403B-5248-CD25-A6373AE1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72A1-8DC6-0B9B-3034-690D8D3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76E2-FF97-579E-02B0-5F55EE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62F9-6338-64BC-DE1E-AA4C3DB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0D995-E34B-CDFA-47F7-FE16625F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E48-0E64-D99E-E354-F957C2E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89B6D-3FA5-E302-C8E0-209F63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F4007-5502-ECF3-F415-9AB55BE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86D0-C895-A577-5DFB-A042B0C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AE8D-98A3-69ED-3286-F248DD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068E-BE48-166C-4D06-676EBB7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71BB-C8D6-DD3D-934A-DDE610C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D52F-E8FE-4126-C2BA-99C1C47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39C8-CB8E-CE23-722C-0F87FD1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C02D-6BEA-688F-B9B1-A8BEB7D5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62A1-6C90-E4B0-3148-5D9AE347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D311-BB6B-EE9F-B6A9-382D14B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298D-282F-6289-65CF-40E59F8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0443-70C9-558B-3800-C3F9981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6BA0-566F-6F1B-FD13-3977BFCAE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006E-FA52-0995-ADDD-C69CB2D5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AC86-44E0-1A86-BDCB-334C2C5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F11B-C8E3-3520-7FE3-550FC1F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3162-CCBD-65F5-1E37-DBD16CA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58F-725A-FCAF-7ED1-FF6C710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6EBC-C4A8-FEBC-01D7-63390FAD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0389-E21F-7431-3104-1B8EC1D0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A783-0FD1-4923-98CD-A0C093496C2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FE3E-D5E8-E284-DA09-506BFBE9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7F7D-D523-7D39-B5D9-11D9972F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CF59-4F64-8552-D98D-6990C36F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355" y="583809"/>
            <a:ext cx="5698958" cy="77372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0C4DA2"/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89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AE7-2BB3-DEDF-DDB8-1CE8EA6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ial" charset="0"/>
                <a:cs typeface="Arial" charset="0"/>
              </a:rPr>
              <a:t>Disclosure</a:t>
            </a:r>
            <a:endParaRPr lang="en-US" dirty="0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2184B2CF-E7F7-954E-720B-A95636B56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68604"/>
              </p:ext>
            </p:extLst>
          </p:nvPr>
        </p:nvGraphicFramePr>
        <p:xfrm>
          <a:off x="537950" y="2402597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5" name="Content Placeholder 10">
            <a:extLst>
              <a:ext uri="{FF2B5EF4-FFF2-40B4-BE49-F238E27FC236}">
                <a16:creationId xmlns:a16="http://schemas.microsoft.com/office/drawing/2014/main" id="{6B5C9235-99F9-9EAC-662C-EC2F451500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642591"/>
              </p:ext>
            </p:extLst>
          </p:nvPr>
        </p:nvGraphicFramePr>
        <p:xfrm>
          <a:off x="537950" y="3457294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04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2ca458ef-1668-41db-a425-fb0dcd6786fe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43830458568D54483B201EA07AB8B08" ma:contentTypeVersion="12" ma:contentTypeDescription="" ma:contentTypeScope="" ma:versionID="9c0315463db3cc2f0773ec33156cf76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a458ef-1668-41db-a425-fb0dcd6786fe" targetNamespace="http://schemas.microsoft.com/office/2006/metadata/properties" ma:root="true" ma:fieldsID="4dbb947a71c781b2e7dbd9852bb367c7" ns1:_="" ns2:_="" ns3:_="">
    <xsd:import namespace="http://schemas.microsoft.com/sharepoint/v3"/>
    <xsd:import namespace="eb3f7de7-c935-4ca6-a12c-1f73773710ec"/>
    <xsd:import namespace="2ca458ef-1668-41db-a425-fb0dcd6786fe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458ef-1668-41db-a425-fb0dcd678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8A91E-5A57-483D-9478-F814C5AA3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D898A6-C6B2-4DF0-B0E2-AA457A6ED01E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ca458ef-1668-41db-a425-fb0dcd6786fe"/>
    <ds:schemaRef ds:uri="eb3f7de7-c935-4ca6-a12c-1f73773710e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92B46BC-E38C-4605-BAFE-580EA741B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2ca458ef-1668-41db-a425-fb0dcd678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Your Title Here</vt:lpstr>
      <vt:lpstr>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Timi Simantov</cp:lastModifiedBy>
  <cp:revision>6</cp:revision>
  <dcterms:created xsi:type="dcterms:W3CDTF">2022-08-22T09:05:20Z</dcterms:created>
  <dcterms:modified xsi:type="dcterms:W3CDTF">2023-07-26T12:07:50Z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0x01010037EA2DD516505C4D92B92F8677CFB68500E43830458568D54483B201EA07AB8B08</vt:lpwstr>
  </property>
  <property fmtid="{D5CDD505-2E9C-101B-9397-08002B2CF9AE}" pid="3" name="MediaServiceImageTags">
    <vt:lpwstr/>
  </property>
</Properties>
</file>