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ya Petrova" userId="958d16a7-4d34-45ce-a251-7112068e4238" providerId="ADAL" clId="{826C80A0-6725-4BE2-82F4-13A99695B62B}"/>
    <pc:docChg chg="delSld">
      <pc:chgData name="Viktoriya Petrova" userId="958d16a7-4d34-45ce-a251-7112068e4238" providerId="ADAL" clId="{826C80A0-6725-4BE2-82F4-13A99695B62B}" dt="2022-08-26T18:02:06.673" v="0" actId="47"/>
      <pc:docMkLst>
        <pc:docMk/>
      </pc:docMkLst>
      <pc:sldChg chg="del">
        <pc:chgData name="Viktoriya Petrova" userId="958d16a7-4d34-45ce-a251-7112068e4238" providerId="ADAL" clId="{826C80A0-6725-4BE2-82F4-13A99695B62B}" dt="2022-08-26T18:02:06.673" v="0" actId="47"/>
        <pc:sldMkLst>
          <pc:docMk/>
          <pc:sldMk cId="3312627426" sldId="257"/>
        </pc:sldMkLst>
      </pc:sldChg>
    </pc:docChg>
  </pc:docChgLst>
  <pc:docChgLst>
    <pc:chgData name="Viktoriya Petrova" userId="958d16a7-4d34-45ce-a251-7112068e4238" providerId="ADAL" clId="{1CCF472B-3140-43C9-B3BF-5C661278D276}"/>
    <pc:docChg chg="modSld">
      <pc:chgData name="Viktoriya Petrova" userId="958d16a7-4d34-45ce-a251-7112068e4238" providerId="ADAL" clId="{1CCF472B-3140-43C9-B3BF-5C661278D276}" dt="2022-11-21T13:29:12.177" v="12" actId="20577"/>
      <pc:docMkLst>
        <pc:docMk/>
      </pc:docMkLst>
      <pc:sldChg chg="modSp mod">
        <pc:chgData name="Viktoriya Petrova" userId="958d16a7-4d34-45ce-a251-7112068e4238" providerId="ADAL" clId="{1CCF472B-3140-43C9-B3BF-5C661278D276}" dt="2022-11-21T13:29:12.177" v="12" actId="20577"/>
        <pc:sldMkLst>
          <pc:docMk/>
          <pc:sldMk cId="3464414418" sldId="256"/>
        </pc:sldMkLst>
        <pc:spChg chg="mod">
          <ac:chgData name="Viktoriya Petrova" userId="958d16a7-4d34-45ce-a251-7112068e4238" providerId="ADAL" clId="{1CCF472B-3140-43C9-B3BF-5C661278D276}" dt="2022-11-21T13:29:12.177" v="12" actId="20577"/>
          <ac:spMkLst>
            <pc:docMk/>
            <pc:sldMk cId="3464414418" sldId="256"/>
            <ac:spMk id="2" creationId="{278D6AFC-F940-F113-3901-006CB3F8B6FB}"/>
          </ac:spMkLst>
        </pc:spChg>
      </pc:sldChg>
    </pc:docChg>
  </pc:docChgLst>
  <pc:docChgLst>
    <pc:chgData name="Viktoriya Petrova" userId="958d16a7-4d34-45ce-a251-7112068e4238" providerId="ADAL" clId="{005258A6-0C82-4DFE-802B-0BA491E22A88}"/>
    <pc:docChg chg="modSld">
      <pc:chgData name="Viktoriya Petrova" userId="958d16a7-4d34-45ce-a251-7112068e4238" providerId="ADAL" clId="{005258A6-0C82-4DFE-802B-0BA491E22A88}" dt="2022-08-29T15:15:14.339" v="50" actId="1076"/>
      <pc:docMkLst>
        <pc:docMk/>
      </pc:docMkLst>
      <pc:sldChg chg="modSp mod">
        <pc:chgData name="Viktoriya Petrova" userId="958d16a7-4d34-45ce-a251-7112068e4238" providerId="ADAL" clId="{005258A6-0C82-4DFE-802B-0BA491E22A88}" dt="2022-08-29T15:15:14.339" v="50" actId="1076"/>
        <pc:sldMkLst>
          <pc:docMk/>
          <pc:sldMk cId="3464414418" sldId="256"/>
        </pc:sldMkLst>
        <pc:spChg chg="mod">
          <ac:chgData name="Viktoriya Petrova" userId="958d16a7-4d34-45ce-a251-7112068e4238" providerId="ADAL" clId="{005258A6-0C82-4DFE-802B-0BA491E22A88}" dt="2022-08-29T15:15:14.339" v="50" actId="1076"/>
          <ac:spMkLst>
            <pc:docMk/>
            <pc:sldMk cId="3464414418" sldId="256"/>
            <ac:spMk id="2" creationId="{278D6AFC-F940-F113-3901-006CB3F8B6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314" y="388571"/>
            <a:ext cx="6391421" cy="63405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C4CA3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14" y="1277739"/>
            <a:ext cx="8311181" cy="4602278"/>
          </a:xfrm>
        </p:spPr>
        <p:txBody>
          <a:bodyPr/>
          <a:lstStyle>
            <a:lvl1pPr>
              <a:buClr>
                <a:srgbClr val="0C4CA3"/>
              </a:buClr>
              <a:defRPr>
                <a:latin typeface="Lato" panose="020F0502020204030203" pitchFamily="34" charset="0"/>
              </a:defRPr>
            </a:lvl1pPr>
            <a:lvl2pPr>
              <a:buClr>
                <a:srgbClr val="0C4CA3"/>
              </a:buClr>
              <a:defRPr>
                <a:latin typeface="Lato" panose="020F0502020204030203" pitchFamily="34" charset="0"/>
              </a:defRPr>
            </a:lvl2pPr>
            <a:lvl3pPr>
              <a:buClr>
                <a:srgbClr val="0C4CA3"/>
              </a:buClr>
              <a:defRPr>
                <a:latin typeface="Lato" panose="020F0502020204030203" pitchFamily="34" charset="0"/>
              </a:defRPr>
            </a:lvl3pPr>
            <a:lvl4pPr>
              <a:buClr>
                <a:srgbClr val="0C4CA3"/>
              </a:buClr>
              <a:defRPr>
                <a:latin typeface="Lato" panose="020F0502020204030203" pitchFamily="34" charset="0"/>
              </a:defRPr>
            </a:lvl4pPr>
            <a:lvl5pPr>
              <a:buClr>
                <a:srgbClr val="0C4CA3"/>
              </a:buCl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09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2617-B54A-4D6C-9699-DB55E1306CF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52CF-AF65-4F6E-A7FA-360CB2A4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6AFC-F940-F113-3901-006CB3F8B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241" y="548640"/>
            <a:ext cx="5184370" cy="1015999"/>
          </a:xfrm>
        </p:spPr>
        <p:txBody>
          <a:bodyPr>
            <a:noAutofit/>
          </a:bodyPr>
          <a:lstStyle/>
          <a:p>
            <a:r>
              <a:rPr lang="en-US" sz="3700" b="1">
                <a:solidFill>
                  <a:srgbClr val="0C4CA3"/>
                </a:solidFill>
              </a:rPr>
              <a:t>SAVE THE DATE</a:t>
            </a:r>
            <a:endParaRPr lang="en-US" sz="3700" b="1" dirty="0">
              <a:solidFill>
                <a:srgbClr val="0C4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1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16224-3BDD-4E7E-8AF4-02886DE25D89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b3f7de7-c935-4ca6-a12c-1f73773710ec"/>
    <ds:schemaRef ds:uri="f41fa17a-99c4-4c5f-bcb4-a52bd907e64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BD82C3A-A6E1-4D06-A1E0-46A9FDB2E8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9B55CD-01E8-4A08-B466-FCD5DE920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 Theme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Viktoriya Petrova</cp:lastModifiedBy>
  <cp:revision>4</cp:revision>
  <dcterms:created xsi:type="dcterms:W3CDTF">2022-08-22T08:24:18Z</dcterms:created>
  <dcterms:modified xsi:type="dcterms:W3CDTF">2022-11-21T13:29:14Z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