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D7B2-1410-A3F0-D43E-3307B7734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B3E690-72A1-625C-BEEA-708712A88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24B46-0287-B000-35A4-DFFBB755B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635C3-0679-D198-F943-AAD2D86F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4FF31-DCBB-BCE9-3071-43ABCD5B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8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0F49-B0A6-28E4-0A4F-DEFE4468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0C507D-676F-702B-109B-A1275CDCE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E522-1260-DF6F-461E-4122102C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C4D27-04EF-18E7-6D8C-0593D598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67610-AC5D-4539-31D8-5C1061BB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8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345EF0-ED7C-3998-6776-2E82EB51A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97A4C-AE41-3795-FE57-8B155611F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9F412-02F9-F732-9344-5C29E3C3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A7B49-2A3C-0641-200A-AF7A4C6F0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557E8-5051-6F5E-AE63-03C0A896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3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1700-5656-9F02-65BD-DD601395A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352" y="429781"/>
            <a:ext cx="8502025" cy="624431"/>
          </a:xfrm>
        </p:spPr>
        <p:txBody>
          <a:bodyPr>
            <a:normAutofit/>
          </a:bodyPr>
          <a:lstStyle>
            <a:lvl1pPr algn="l">
              <a:defRPr sz="3700" b="1">
                <a:solidFill>
                  <a:srgbClr val="0C4DA2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Your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19531-5DFA-58FB-2691-D73904F4FB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353" y="1346549"/>
            <a:ext cx="10971755" cy="4384110"/>
          </a:xfrm>
        </p:spPr>
        <p:txBody>
          <a:bodyPr/>
          <a:lstStyle>
            <a:lvl1pPr>
              <a:buClr>
                <a:srgbClr val="0C4DA2"/>
              </a:buClr>
              <a:defRPr>
                <a:latin typeface="Lato" panose="020F0502020204030203" pitchFamily="34" charset="0"/>
              </a:defRPr>
            </a:lvl1pPr>
            <a:lvl2pPr>
              <a:buClr>
                <a:srgbClr val="0C4DA2"/>
              </a:buClr>
              <a:defRPr>
                <a:latin typeface="Lato" panose="020F0502020204030203" pitchFamily="34" charset="0"/>
              </a:defRPr>
            </a:lvl2pPr>
            <a:lvl3pPr>
              <a:buClr>
                <a:srgbClr val="0C4DA2"/>
              </a:buClr>
              <a:defRPr>
                <a:latin typeface="Lato" panose="020F0502020204030203" pitchFamily="34" charset="0"/>
              </a:defRPr>
            </a:lvl3pPr>
            <a:lvl4pPr>
              <a:buClr>
                <a:srgbClr val="0C4DA2"/>
              </a:buClr>
              <a:defRPr>
                <a:latin typeface="Lato" panose="020F0502020204030203" pitchFamily="34" charset="0"/>
              </a:defRPr>
            </a:lvl4pPr>
            <a:lvl5pPr>
              <a:buClr>
                <a:srgbClr val="0C4DA2"/>
              </a:buCl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44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9AE1-C830-6BA0-F0A8-10FD3B84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42208-534B-F79C-619B-0DB532579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145CC-1E86-C76E-7453-0F3076BAA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CE50B-02FC-006A-3E1E-E44A235AD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5B4C4-7A31-536D-4F90-BC42FC12C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D9F75-F969-5865-B236-8A6579AE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708BA-BABE-4282-1453-6F31BBB3E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45675-B10C-025C-5992-92DD9E195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AB1E4-7B5E-7A54-460C-9D43014B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CD717-8FD5-FBA4-4DCB-77843C4E9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378DD-DEA1-507A-9C52-EFB57191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4204-8228-6178-4DA4-7DDDA970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21B1E-6067-209A-0F81-F195AC6B8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FA6FE-54A3-B56A-5363-B2904A052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D2EFF-403B-5248-CD25-A6373AE18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572A1-8DC6-0B9B-3034-690D8D3E9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3576E2-FF97-579E-02B0-5F55EE51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E462F9-6338-64BC-DE1E-AA4C3DBB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A0D995-E34B-CDFA-47F7-FE16625F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9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EE48-0E64-D99E-E354-F957C2EF9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E89B6D-3FA5-E302-C8E0-209F6319B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F4007-5502-ECF3-F415-9AB55BE39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E86D0-C895-A577-5DFB-A042B0C9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7AE8D-98A3-69ED-3286-F248DD21F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0068E-BE48-166C-4D06-676EBB71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271BB-C8D6-DD3D-934A-DDE610C96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3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AD52F-E8FE-4126-C2BA-99C1C47A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339C8-CB8E-CE23-722C-0F87FD1F8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4C02D-6BEA-688F-B9B1-A8BEB7D5B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E62A1-6C90-E4B0-3148-5D9AE347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1D311-BB6B-EE9F-B6A9-382D14BC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9298D-282F-6289-65CF-40E59F8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0443-70C9-558B-3800-C3F99810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2C6BA0-566F-6F1B-FD13-3977BFCAE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1006E-FA52-0995-ADDD-C69CB2D53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9AC86-44E0-1A86-BDCB-334C2C52B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6F11B-C8E3-3520-7FE3-550FC1F7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03162-CCBD-65F5-1E37-DBD16CAC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1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B2E58F-725A-FCAF-7ED1-FF6C710A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46EBC-C4A8-FEBC-01D7-63390FADB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40389-E21F-7431-3104-1B8EC1D0B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AA783-0FD1-4923-98CD-A0C093496C2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2FE3E-D5E8-E284-DA09-506BFBE99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E7F7D-D523-7D39-B5D9-11D9972FD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CF59-4F64-8552-D98D-6990C36F1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2355" y="583809"/>
            <a:ext cx="5698958" cy="773723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>
                <a:solidFill>
                  <a:srgbClr val="0C4DA2"/>
                </a:solidFill>
              </a:rPr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66890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0AE7-2BB3-DEDF-DDB8-1CE8EA62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DF119-C238-88DA-D7BD-B1A4787A7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43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8" ma:contentTypeDescription="Create a new document." ma:contentTypeScope="" ma:versionID="70b3645e6326b2f29669fb7efa664ea8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843af71c7708bc3ce5d88f1f495221d5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8BF27C-124D-4432-83BA-D78FF88782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F8A91E-5A57-483D-9478-F814C5AA3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D898A6-C6B2-4DF0-B0E2-AA457A6ED01E}">
  <ds:schemaRefs>
    <ds:schemaRef ds:uri="http://schemas.microsoft.com/office/2006/documentManagement/types"/>
    <ds:schemaRef ds:uri="eb3f7de7-c935-4ca6-a12c-1f73773710e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openxmlformats.org/package/2006/metadata/core-properties"/>
    <ds:schemaRef ds:uri="f41fa17a-99c4-4c5f-bcb4-a52bd907e64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Lato</vt:lpstr>
      <vt:lpstr>Office Theme</vt:lpstr>
      <vt:lpstr>Your Title Here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</dc:title>
  <dc:creator>G-design</dc:creator>
  <cp:lastModifiedBy>Viktoriya Petrova</cp:lastModifiedBy>
  <cp:revision>5</cp:revision>
  <dcterms:created xsi:type="dcterms:W3CDTF">2022-08-22T09:05:20Z</dcterms:created>
  <dcterms:modified xsi:type="dcterms:W3CDTF">2022-08-26T17:57:27Z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  <property fmtid="{D5CDD505-2E9C-101B-9397-08002B2CF9AE}" pid="3" name="MediaServiceImageTags">
    <vt:lpwstr/>
  </property>
</Properties>
</file>