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7"/>
  </p:handoutMasterIdLst>
  <p:sldIdLst>
    <p:sldId id="256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9A"/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4624B-75F9-ECAE-24FC-22C9EE621AC6}" v="30" dt="2021-05-11T10:54:2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Casillas Seoane" userId="S::tseoane@kenes.com::0cea3064-27c7-47b4-99b8-8dd4e64a44f0" providerId="AD" clId="Web-{A5B4624B-75F9-ECAE-24FC-22C9EE621AC6}"/>
    <pc:docChg chg="modSld">
      <pc:chgData name="Teresa Casillas Seoane" userId="S::tseoane@kenes.com::0cea3064-27c7-47b4-99b8-8dd4e64a44f0" providerId="AD" clId="Web-{A5B4624B-75F9-ECAE-24FC-22C9EE621AC6}" dt="2021-05-11T10:54:25.265" v="14" actId="20577"/>
      <pc:docMkLst>
        <pc:docMk/>
      </pc:docMkLst>
      <pc:sldChg chg="modSp">
        <pc:chgData name="Teresa Casillas Seoane" userId="S::tseoane@kenes.com::0cea3064-27c7-47b4-99b8-8dd4e64a44f0" providerId="AD" clId="Web-{A5B4624B-75F9-ECAE-24FC-22C9EE621AC6}" dt="2021-05-11T10:54:25.265" v="14" actId="20577"/>
        <pc:sldMkLst>
          <pc:docMk/>
          <pc:sldMk cId="2235607076" sldId="261"/>
        </pc:sldMkLst>
        <pc:spChg chg="mod">
          <ac:chgData name="Teresa Casillas Seoane" userId="S::tseoane@kenes.com::0cea3064-27c7-47b4-99b8-8dd4e64a44f0" providerId="AD" clId="Web-{A5B4624B-75F9-ECAE-24FC-22C9EE621AC6}" dt="2021-05-11T10:54:25.265" v="14" actId="20577"/>
          <ac:spMkLst>
            <pc:docMk/>
            <pc:sldMk cId="2235607076" sldId="26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E953-E22A-43B0-8DBC-664B52E4732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7EE2-E1D0-47E0-996B-9FE6BE31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348B"/>
              </a:buClr>
              <a:defRPr/>
            </a:lvl1pPr>
            <a:lvl2pPr>
              <a:buClr>
                <a:srgbClr val="27348B"/>
              </a:buClr>
              <a:defRPr/>
            </a:lvl2pPr>
            <a:lvl3pPr>
              <a:buClr>
                <a:srgbClr val="27348B"/>
              </a:buClr>
              <a:defRPr/>
            </a:lvl3pPr>
            <a:lvl4pPr>
              <a:buClr>
                <a:srgbClr val="27348B"/>
              </a:buClr>
              <a:defRPr/>
            </a:lvl4pPr>
            <a:lvl5pPr>
              <a:buClr>
                <a:srgbClr val="27348B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03" y="1158388"/>
            <a:ext cx="5649097" cy="5018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58388"/>
            <a:ext cx="5657335" cy="5018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164772"/>
            <a:ext cx="11458832" cy="50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94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279437"/>
            <a:ext cx="4720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3734" y="6279437"/>
            <a:ext cx="461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140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7348B"/>
        </a:buClr>
        <a:buFontTx/>
        <a:buBlip>
          <a:blip r:embed="rId6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6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6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6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348B"/>
        </a:buClr>
        <a:buFontTx/>
        <a:buBlip>
          <a:blip r:embed="rId6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509" y="300446"/>
            <a:ext cx="11606942" cy="522515"/>
          </a:xfrm>
          <a:prstGeom prst="rect">
            <a:avLst/>
          </a:prstGeom>
          <a:solidFill>
            <a:srgbClr val="034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32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0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084118708A41544A4271556D4D970EF" ma:contentTypeVersion="8" ma:contentTypeDescription="" ma:contentTypeScope="" ma:versionID="aa86430f8f24fc10ef78531f925e7cb1">
  <xsd:schema xmlns:xsd="http://www.w3.org/2001/XMLSchema" xmlns:xs="http://www.w3.org/2001/XMLSchema" xmlns:p="http://schemas.microsoft.com/office/2006/metadata/properties" xmlns:ns2="eb3f7de7-c935-4ca6-a12c-1f73773710ec" xmlns:ns3="071184c4-2c6c-4bfe-a329-d3aa0b799c64" targetNamespace="http://schemas.microsoft.com/office/2006/metadata/properties" ma:root="true" ma:fieldsID="fbd559fe1b5368bc65b2db343a617c05" ns2:_="" ns3:_="">
    <xsd:import namespace="eb3f7de7-c935-4ca6-a12c-1f73773710ec"/>
    <xsd:import namespace="071184c4-2c6c-4bfe-a329-d3aa0b799c64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184c4-2c6c-4bfe-a329-d3aa0b799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776E87CA-208F-4725-A418-9356D32B5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071184c4-2c6c-4bfe-a329-d3aa0b799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3B4AA-AC61-41C2-B2A3-CF082391F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D9960-6FD2-4FEF-AC54-36D10D5C0EDD}">
  <ds:schemaRefs>
    <ds:schemaRef ds:uri="eb3f7de7-c935-4ca6-a12c-1f73773710e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f41fa17a-99c4-4c5f-bcb4-a52bd907e64f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Yavor Altakov</cp:lastModifiedBy>
  <cp:revision>48</cp:revision>
  <dcterms:created xsi:type="dcterms:W3CDTF">2014-11-13T11:48:20Z</dcterms:created>
  <dcterms:modified xsi:type="dcterms:W3CDTF">2021-05-11T10:54:27Z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0x01010037EA2DD516505C4D92B92F8677CFB685007084118708A41544A4271556D4D970EF</vt:lpwstr>
  </property>
</Properties>
</file>